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2" r:id="rId7"/>
    <p:sldId id="265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O-JURI-Juliane Leticia Anzolin" initials="PJJLA" lastIdx="1" clrIdx="0">
    <p:extLst>
      <p:ext uri="{19B8F6BF-5375-455C-9EA6-DF929625EA0E}">
        <p15:presenceInfo xmlns:p15="http://schemas.microsoft.com/office/powerpoint/2012/main" userId="S-1-5-21-453745586-2391079291-506802864-11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C84"/>
    <a:srgbClr val="F26671"/>
    <a:srgbClr val="FFCA08"/>
    <a:srgbClr val="F89752"/>
    <a:srgbClr val="B1D34B"/>
    <a:srgbClr val="C2D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3A358E-0903-4C77-904E-DD222C9B6782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9F88E91-C4E6-40E2-88CF-438937DC7623}">
      <dgm:prSet phldrT="[Texto]"/>
      <dgm:spPr/>
      <dgm:t>
        <a:bodyPr/>
        <a:lstStyle/>
        <a:p>
          <a:r>
            <a:rPr lang="pt-BR" dirty="0"/>
            <a:t>6 RN</a:t>
          </a:r>
        </a:p>
      </dgm:t>
    </dgm:pt>
    <dgm:pt modelId="{3854D9D9-7E59-4C9B-9A81-C95E5759ECF0}" type="parTrans" cxnId="{C3204D91-9698-44EB-9AFE-E6F881DBE45C}">
      <dgm:prSet/>
      <dgm:spPr/>
      <dgm:t>
        <a:bodyPr/>
        <a:lstStyle/>
        <a:p>
          <a:endParaRPr lang="pt-BR"/>
        </a:p>
      </dgm:t>
    </dgm:pt>
    <dgm:pt modelId="{62992D86-6C57-4469-A653-66FA4BE88E8B}" type="sibTrans" cxnId="{C3204D91-9698-44EB-9AFE-E6F881DBE45C}">
      <dgm:prSet/>
      <dgm:spPr/>
      <dgm:t>
        <a:bodyPr/>
        <a:lstStyle/>
        <a:p>
          <a:endParaRPr lang="pt-BR"/>
        </a:p>
      </dgm:t>
    </dgm:pt>
    <dgm:pt modelId="{B2BE1D61-7D1D-40C4-AEE5-CE1EDA8BD6D7}">
      <dgm:prSet phldrT="[Texto]"/>
      <dgm:spPr/>
      <dgm:t>
        <a:bodyPr/>
        <a:lstStyle/>
        <a:p>
          <a:r>
            <a:rPr lang="pt-BR" dirty="0"/>
            <a:t>1 IN</a:t>
          </a:r>
        </a:p>
      </dgm:t>
    </dgm:pt>
    <dgm:pt modelId="{409242EC-D1A9-4ACA-B046-B3E5406C20F6}" type="parTrans" cxnId="{53451D5F-1243-438D-9756-0D2FFF4CB38F}">
      <dgm:prSet/>
      <dgm:spPr/>
      <dgm:t>
        <a:bodyPr/>
        <a:lstStyle/>
        <a:p>
          <a:endParaRPr lang="pt-BR"/>
        </a:p>
      </dgm:t>
    </dgm:pt>
    <dgm:pt modelId="{C263A7BC-1EF0-4CD0-8858-BB6538A15393}" type="sibTrans" cxnId="{53451D5F-1243-438D-9756-0D2FFF4CB38F}">
      <dgm:prSet/>
      <dgm:spPr/>
      <dgm:t>
        <a:bodyPr/>
        <a:lstStyle/>
        <a:p>
          <a:endParaRPr lang="pt-BR"/>
        </a:p>
      </dgm:t>
    </dgm:pt>
    <dgm:pt modelId="{B6FEB3B4-E919-46B3-BCEB-76E22AF47666}">
      <dgm:prSet phldrT="[Texto]"/>
      <dgm:spPr/>
      <dgm:t>
        <a:bodyPr/>
        <a:lstStyle/>
        <a:p>
          <a:r>
            <a:rPr lang="pt-BR" dirty="0"/>
            <a:t>4 RO</a:t>
          </a:r>
        </a:p>
      </dgm:t>
    </dgm:pt>
    <dgm:pt modelId="{A50F48E3-870C-4E60-A936-55706C931E77}" type="parTrans" cxnId="{81039767-82D9-4BF6-8499-2EB4C3B11425}">
      <dgm:prSet/>
      <dgm:spPr/>
      <dgm:t>
        <a:bodyPr/>
        <a:lstStyle/>
        <a:p>
          <a:endParaRPr lang="pt-BR"/>
        </a:p>
      </dgm:t>
    </dgm:pt>
    <dgm:pt modelId="{946E34F9-F872-4107-B2C0-E26AADD3626D}" type="sibTrans" cxnId="{81039767-82D9-4BF6-8499-2EB4C3B11425}">
      <dgm:prSet/>
      <dgm:spPr/>
      <dgm:t>
        <a:bodyPr/>
        <a:lstStyle/>
        <a:p>
          <a:endParaRPr lang="pt-BR"/>
        </a:p>
      </dgm:t>
    </dgm:pt>
    <dgm:pt modelId="{7F743B4F-B96F-4427-84FF-04896DBBBDCE}">
      <dgm:prSet/>
      <dgm:spPr/>
      <dgm:t>
        <a:bodyPr/>
        <a:lstStyle/>
        <a:p>
          <a:r>
            <a:rPr lang="pt-BR" dirty="0"/>
            <a:t>11 para o sistema Unimed</a:t>
          </a:r>
        </a:p>
      </dgm:t>
    </dgm:pt>
    <dgm:pt modelId="{65F914B5-92F7-4E55-9E56-145628A89097}" type="parTrans" cxnId="{AAC4CD71-515F-4C6F-A3BD-2742DF3AB165}">
      <dgm:prSet/>
      <dgm:spPr/>
      <dgm:t>
        <a:bodyPr/>
        <a:lstStyle/>
        <a:p>
          <a:endParaRPr lang="pt-BR"/>
        </a:p>
      </dgm:t>
    </dgm:pt>
    <dgm:pt modelId="{085D35E7-D85A-454C-A2EF-100BFD6A5721}" type="sibTrans" cxnId="{AAC4CD71-515F-4C6F-A3BD-2742DF3AB165}">
      <dgm:prSet/>
      <dgm:spPr/>
      <dgm:t>
        <a:bodyPr/>
        <a:lstStyle/>
        <a:p>
          <a:endParaRPr lang="pt-BR"/>
        </a:p>
      </dgm:t>
    </dgm:pt>
    <dgm:pt modelId="{F43FED62-101B-4695-93A7-E1969198EC99}" type="pres">
      <dgm:prSet presAssocID="{593A358E-0903-4C77-904E-DD222C9B6782}" presName="linearFlow" presStyleCnt="0">
        <dgm:presLayoutVars>
          <dgm:dir/>
          <dgm:resizeHandles val="exact"/>
        </dgm:presLayoutVars>
      </dgm:prSet>
      <dgm:spPr/>
    </dgm:pt>
    <dgm:pt modelId="{DF514A3D-4B02-4F30-8739-08385D401017}" type="pres">
      <dgm:prSet presAssocID="{99F88E91-C4E6-40E2-88CF-438937DC7623}" presName="node" presStyleLbl="node1" presStyleIdx="0" presStyleCnt="4">
        <dgm:presLayoutVars>
          <dgm:bulletEnabled val="1"/>
        </dgm:presLayoutVars>
      </dgm:prSet>
      <dgm:spPr/>
    </dgm:pt>
    <dgm:pt modelId="{E28236CB-CC85-46C7-97B4-253B65F5BF96}" type="pres">
      <dgm:prSet presAssocID="{62992D86-6C57-4469-A653-66FA4BE88E8B}" presName="spacerL" presStyleCnt="0"/>
      <dgm:spPr/>
    </dgm:pt>
    <dgm:pt modelId="{9DF4289D-CC6A-4A0F-BFE3-4E5328A7D469}" type="pres">
      <dgm:prSet presAssocID="{62992D86-6C57-4469-A653-66FA4BE88E8B}" presName="sibTrans" presStyleLbl="sibTrans2D1" presStyleIdx="0" presStyleCnt="3"/>
      <dgm:spPr/>
    </dgm:pt>
    <dgm:pt modelId="{724DAEAA-84DD-4512-A366-2DEB4C4AA483}" type="pres">
      <dgm:prSet presAssocID="{62992D86-6C57-4469-A653-66FA4BE88E8B}" presName="spacerR" presStyleCnt="0"/>
      <dgm:spPr/>
    </dgm:pt>
    <dgm:pt modelId="{AC798482-6B60-4D84-8056-0A094C13D803}" type="pres">
      <dgm:prSet presAssocID="{B2BE1D61-7D1D-40C4-AEE5-CE1EDA8BD6D7}" presName="node" presStyleLbl="node1" presStyleIdx="1" presStyleCnt="4">
        <dgm:presLayoutVars>
          <dgm:bulletEnabled val="1"/>
        </dgm:presLayoutVars>
      </dgm:prSet>
      <dgm:spPr/>
    </dgm:pt>
    <dgm:pt modelId="{AFBF9039-3C6C-4E97-9E90-032EB453C022}" type="pres">
      <dgm:prSet presAssocID="{C263A7BC-1EF0-4CD0-8858-BB6538A15393}" presName="spacerL" presStyleCnt="0"/>
      <dgm:spPr/>
    </dgm:pt>
    <dgm:pt modelId="{3394E484-1384-4B94-B287-11CE5F49C779}" type="pres">
      <dgm:prSet presAssocID="{C263A7BC-1EF0-4CD0-8858-BB6538A15393}" presName="sibTrans" presStyleLbl="sibTrans2D1" presStyleIdx="1" presStyleCnt="3"/>
      <dgm:spPr/>
    </dgm:pt>
    <dgm:pt modelId="{66CD43E3-9664-40E8-B1B9-B1BBDBE853D6}" type="pres">
      <dgm:prSet presAssocID="{C263A7BC-1EF0-4CD0-8858-BB6538A15393}" presName="spacerR" presStyleCnt="0"/>
      <dgm:spPr/>
    </dgm:pt>
    <dgm:pt modelId="{4FB19017-3901-409A-8E0C-574AF535778E}" type="pres">
      <dgm:prSet presAssocID="{B6FEB3B4-E919-46B3-BCEB-76E22AF47666}" presName="node" presStyleLbl="node1" presStyleIdx="2" presStyleCnt="4">
        <dgm:presLayoutVars>
          <dgm:bulletEnabled val="1"/>
        </dgm:presLayoutVars>
      </dgm:prSet>
      <dgm:spPr/>
    </dgm:pt>
    <dgm:pt modelId="{5C03931D-361A-46B1-9CFC-FA7AA1215382}" type="pres">
      <dgm:prSet presAssocID="{946E34F9-F872-4107-B2C0-E26AADD3626D}" presName="spacerL" presStyleCnt="0"/>
      <dgm:spPr/>
    </dgm:pt>
    <dgm:pt modelId="{D19B29E9-053E-491E-AF85-C72029C7BB5C}" type="pres">
      <dgm:prSet presAssocID="{946E34F9-F872-4107-B2C0-E26AADD3626D}" presName="sibTrans" presStyleLbl="sibTrans2D1" presStyleIdx="2" presStyleCnt="3"/>
      <dgm:spPr/>
    </dgm:pt>
    <dgm:pt modelId="{7B88D76D-FC35-4DA2-BCAC-CC242D758D19}" type="pres">
      <dgm:prSet presAssocID="{946E34F9-F872-4107-B2C0-E26AADD3626D}" presName="spacerR" presStyleCnt="0"/>
      <dgm:spPr/>
    </dgm:pt>
    <dgm:pt modelId="{700F6196-AF23-419B-9971-EB74A2B734BD}" type="pres">
      <dgm:prSet presAssocID="{7F743B4F-B96F-4427-84FF-04896DBBBDCE}" presName="node" presStyleLbl="node1" presStyleIdx="3" presStyleCnt="4">
        <dgm:presLayoutVars>
          <dgm:bulletEnabled val="1"/>
        </dgm:presLayoutVars>
      </dgm:prSet>
      <dgm:spPr/>
    </dgm:pt>
  </dgm:ptLst>
  <dgm:cxnLst>
    <dgm:cxn modelId="{1747B000-2B70-4DFB-8C3F-1C5614C108F8}" type="presOf" srcId="{C263A7BC-1EF0-4CD0-8858-BB6538A15393}" destId="{3394E484-1384-4B94-B287-11CE5F49C779}" srcOrd="0" destOrd="0" presId="urn:microsoft.com/office/officeart/2005/8/layout/equation1"/>
    <dgm:cxn modelId="{53451D5F-1243-438D-9756-0D2FFF4CB38F}" srcId="{593A358E-0903-4C77-904E-DD222C9B6782}" destId="{B2BE1D61-7D1D-40C4-AEE5-CE1EDA8BD6D7}" srcOrd="1" destOrd="0" parTransId="{409242EC-D1A9-4ACA-B046-B3E5406C20F6}" sibTransId="{C263A7BC-1EF0-4CD0-8858-BB6538A15393}"/>
    <dgm:cxn modelId="{81039767-82D9-4BF6-8499-2EB4C3B11425}" srcId="{593A358E-0903-4C77-904E-DD222C9B6782}" destId="{B6FEB3B4-E919-46B3-BCEB-76E22AF47666}" srcOrd="2" destOrd="0" parTransId="{A50F48E3-870C-4E60-A936-55706C931E77}" sibTransId="{946E34F9-F872-4107-B2C0-E26AADD3626D}"/>
    <dgm:cxn modelId="{56236D50-1CC3-49CC-802A-57D57002C2DF}" type="presOf" srcId="{593A358E-0903-4C77-904E-DD222C9B6782}" destId="{F43FED62-101B-4695-93A7-E1969198EC99}" srcOrd="0" destOrd="0" presId="urn:microsoft.com/office/officeart/2005/8/layout/equation1"/>
    <dgm:cxn modelId="{AAC4CD71-515F-4C6F-A3BD-2742DF3AB165}" srcId="{593A358E-0903-4C77-904E-DD222C9B6782}" destId="{7F743B4F-B96F-4427-84FF-04896DBBBDCE}" srcOrd="3" destOrd="0" parTransId="{65F914B5-92F7-4E55-9E56-145628A89097}" sibTransId="{085D35E7-D85A-454C-A2EF-100BFD6A5721}"/>
    <dgm:cxn modelId="{BF6FA154-0CEA-4014-81FD-D18D1CD1B789}" type="presOf" srcId="{99F88E91-C4E6-40E2-88CF-438937DC7623}" destId="{DF514A3D-4B02-4F30-8739-08385D401017}" srcOrd="0" destOrd="0" presId="urn:microsoft.com/office/officeart/2005/8/layout/equation1"/>
    <dgm:cxn modelId="{4F0DEF56-E68F-40EF-A11F-F1E10B2B1DBF}" type="presOf" srcId="{7F743B4F-B96F-4427-84FF-04896DBBBDCE}" destId="{700F6196-AF23-419B-9971-EB74A2B734BD}" srcOrd="0" destOrd="0" presId="urn:microsoft.com/office/officeart/2005/8/layout/equation1"/>
    <dgm:cxn modelId="{B818D284-1735-4B06-B8C7-CA8132207250}" type="presOf" srcId="{B2BE1D61-7D1D-40C4-AEE5-CE1EDA8BD6D7}" destId="{AC798482-6B60-4D84-8056-0A094C13D803}" srcOrd="0" destOrd="0" presId="urn:microsoft.com/office/officeart/2005/8/layout/equation1"/>
    <dgm:cxn modelId="{C3204D91-9698-44EB-9AFE-E6F881DBE45C}" srcId="{593A358E-0903-4C77-904E-DD222C9B6782}" destId="{99F88E91-C4E6-40E2-88CF-438937DC7623}" srcOrd="0" destOrd="0" parTransId="{3854D9D9-7E59-4C9B-9A81-C95E5759ECF0}" sibTransId="{62992D86-6C57-4469-A653-66FA4BE88E8B}"/>
    <dgm:cxn modelId="{141E8196-D282-4C8D-AA01-599FA060F345}" type="presOf" srcId="{B6FEB3B4-E919-46B3-BCEB-76E22AF47666}" destId="{4FB19017-3901-409A-8E0C-574AF535778E}" srcOrd="0" destOrd="0" presId="urn:microsoft.com/office/officeart/2005/8/layout/equation1"/>
    <dgm:cxn modelId="{5DE140A0-2343-4C6A-8626-C1C1BF7901BA}" type="presOf" srcId="{62992D86-6C57-4469-A653-66FA4BE88E8B}" destId="{9DF4289D-CC6A-4A0F-BFE3-4E5328A7D469}" srcOrd="0" destOrd="0" presId="urn:microsoft.com/office/officeart/2005/8/layout/equation1"/>
    <dgm:cxn modelId="{60726CF8-30D1-47C3-B535-784BCB0EDD78}" type="presOf" srcId="{946E34F9-F872-4107-B2C0-E26AADD3626D}" destId="{D19B29E9-053E-491E-AF85-C72029C7BB5C}" srcOrd="0" destOrd="0" presId="urn:microsoft.com/office/officeart/2005/8/layout/equation1"/>
    <dgm:cxn modelId="{DCD99381-7ECA-4AEA-A111-D00C56D3A848}" type="presParOf" srcId="{F43FED62-101B-4695-93A7-E1969198EC99}" destId="{DF514A3D-4B02-4F30-8739-08385D401017}" srcOrd="0" destOrd="0" presId="urn:microsoft.com/office/officeart/2005/8/layout/equation1"/>
    <dgm:cxn modelId="{B6214ED8-B1ED-45EA-9BF1-5568960150FE}" type="presParOf" srcId="{F43FED62-101B-4695-93A7-E1969198EC99}" destId="{E28236CB-CC85-46C7-97B4-253B65F5BF96}" srcOrd="1" destOrd="0" presId="urn:microsoft.com/office/officeart/2005/8/layout/equation1"/>
    <dgm:cxn modelId="{4300DC74-3E7A-4C3D-900C-025E9377CA40}" type="presParOf" srcId="{F43FED62-101B-4695-93A7-E1969198EC99}" destId="{9DF4289D-CC6A-4A0F-BFE3-4E5328A7D469}" srcOrd="2" destOrd="0" presId="urn:microsoft.com/office/officeart/2005/8/layout/equation1"/>
    <dgm:cxn modelId="{AC221757-788F-4C55-8F09-4CEC0DAEA184}" type="presParOf" srcId="{F43FED62-101B-4695-93A7-E1969198EC99}" destId="{724DAEAA-84DD-4512-A366-2DEB4C4AA483}" srcOrd="3" destOrd="0" presId="urn:microsoft.com/office/officeart/2005/8/layout/equation1"/>
    <dgm:cxn modelId="{900A93D6-3AB5-4659-A75F-0967236D803F}" type="presParOf" srcId="{F43FED62-101B-4695-93A7-E1969198EC99}" destId="{AC798482-6B60-4D84-8056-0A094C13D803}" srcOrd="4" destOrd="0" presId="urn:microsoft.com/office/officeart/2005/8/layout/equation1"/>
    <dgm:cxn modelId="{745DF619-AD0F-443C-A4D6-D93388A61DC0}" type="presParOf" srcId="{F43FED62-101B-4695-93A7-E1969198EC99}" destId="{AFBF9039-3C6C-4E97-9E90-032EB453C022}" srcOrd="5" destOrd="0" presId="urn:microsoft.com/office/officeart/2005/8/layout/equation1"/>
    <dgm:cxn modelId="{4F5A14FD-4602-4927-9364-3341EDCA0276}" type="presParOf" srcId="{F43FED62-101B-4695-93A7-E1969198EC99}" destId="{3394E484-1384-4B94-B287-11CE5F49C779}" srcOrd="6" destOrd="0" presId="urn:microsoft.com/office/officeart/2005/8/layout/equation1"/>
    <dgm:cxn modelId="{0F38FCE8-8963-4E4E-BD91-73303BB4CC07}" type="presParOf" srcId="{F43FED62-101B-4695-93A7-E1969198EC99}" destId="{66CD43E3-9664-40E8-B1B9-B1BBDBE853D6}" srcOrd="7" destOrd="0" presId="urn:microsoft.com/office/officeart/2005/8/layout/equation1"/>
    <dgm:cxn modelId="{77DE323D-DB3F-4971-861F-669B26E442C8}" type="presParOf" srcId="{F43FED62-101B-4695-93A7-E1969198EC99}" destId="{4FB19017-3901-409A-8E0C-574AF535778E}" srcOrd="8" destOrd="0" presId="urn:microsoft.com/office/officeart/2005/8/layout/equation1"/>
    <dgm:cxn modelId="{18C7DF02-142A-49B3-B052-487D67DF6315}" type="presParOf" srcId="{F43FED62-101B-4695-93A7-E1969198EC99}" destId="{5C03931D-361A-46B1-9CFC-FA7AA1215382}" srcOrd="9" destOrd="0" presId="urn:microsoft.com/office/officeart/2005/8/layout/equation1"/>
    <dgm:cxn modelId="{E8D46F13-7A95-45F1-8BB5-0BA2BFADB879}" type="presParOf" srcId="{F43FED62-101B-4695-93A7-E1969198EC99}" destId="{D19B29E9-053E-491E-AF85-C72029C7BB5C}" srcOrd="10" destOrd="0" presId="urn:microsoft.com/office/officeart/2005/8/layout/equation1"/>
    <dgm:cxn modelId="{D17290C9-B6FD-48B8-B58E-F1C3024684B9}" type="presParOf" srcId="{F43FED62-101B-4695-93A7-E1969198EC99}" destId="{7B88D76D-FC35-4DA2-BCAC-CC242D758D19}" srcOrd="11" destOrd="0" presId="urn:microsoft.com/office/officeart/2005/8/layout/equation1"/>
    <dgm:cxn modelId="{01369CE0-0A7C-4BC3-8E82-35C49961ECAA}" type="presParOf" srcId="{F43FED62-101B-4695-93A7-E1969198EC99}" destId="{700F6196-AF23-419B-9971-EB74A2B734BD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C836B0-A372-4991-96E7-B19477A936B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162892A-D7B0-4DA7-AFF1-37F32D572F9C}">
      <dgm:prSet phldrT="[Texto]"/>
      <dgm:spPr/>
      <dgm:t>
        <a:bodyPr/>
        <a:lstStyle/>
        <a:p>
          <a:r>
            <a:rPr lang="pt-BR" dirty="0"/>
            <a:t>RN 603</a:t>
          </a:r>
        </a:p>
        <a:p>
          <a:r>
            <a:rPr lang="pt-BR" dirty="0"/>
            <a:t> 02/05/2024 </a:t>
          </a:r>
        </a:p>
      </dgm:t>
    </dgm:pt>
    <dgm:pt modelId="{048AAD3D-0995-4BC0-88DB-76AE57AC71D3}" type="parTrans" cxnId="{1BC1F726-4C8E-4884-B7E3-49E02882C515}">
      <dgm:prSet/>
      <dgm:spPr/>
      <dgm:t>
        <a:bodyPr/>
        <a:lstStyle/>
        <a:p>
          <a:endParaRPr lang="pt-BR"/>
        </a:p>
      </dgm:t>
    </dgm:pt>
    <dgm:pt modelId="{D1C2C58E-CA63-48F0-ACD0-2A23C3C87D85}" type="sibTrans" cxnId="{1BC1F726-4C8E-4884-B7E3-49E02882C515}">
      <dgm:prSet/>
      <dgm:spPr/>
      <dgm:t>
        <a:bodyPr/>
        <a:lstStyle/>
        <a:p>
          <a:endParaRPr lang="pt-BR"/>
        </a:p>
      </dgm:t>
    </dgm:pt>
    <dgm:pt modelId="{2E41FE1E-9071-4722-905F-B1651D43A68C}">
      <dgm:prSet phldrT="[Texto]" custT="1"/>
      <dgm:spPr/>
      <dgm:t>
        <a:bodyPr/>
        <a:lstStyle/>
        <a:p>
          <a:r>
            <a:rPr lang="pt-BR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Incluiu os medicamentos: </a:t>
          </a:r>
          <a:r>
            <a:rPr lang="pt-BR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Osimertinibe</a:t>
          </a:r>
          <a:r>
            <a:rPr lang="pt-BR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(</a:t>
          </a:r>
          <a:r>
            <a:rPr lang="pt-BR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Tagrisso</a:t>
          </a:r>
          <a:r>
            <a:rPr lang="pt-BR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) (quimioterápico) – </a:t>
          </a:r>
          <a:r>
            <a:rPr lang="pt-BR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highlight>
                <a:srgbClr val="FFFF00"/>
              </a:highlight>
              <a:latin typeface="+mn-lt"/>
              <a:ea typeface="+mn-ea"/>
              <a:cs typeface="+mn-cs"/>
            </a:rPr>
            <a:t>R$ 35.927,68</a:t>
          </a:r>
        </a:p>
      </dgm:t>
    </dgm:pt>
    <dgm:pt modelId="{87297024-9243-4DCD-8D21-703D492DE521}" type="parTrans" cxnId="{7A0DCA09-36A6-4E0D-B63E-BF91D7D95AFA}">
      <dgm:prSet/>
      <dgm:spPr/>
      <dgm:t>
        <a:bodyPr/>
        <a:lstStyle/>
        <a:p>
          <a:endParaRPr lang="pt-BR"/>
        </a:p>
      </dgm:t>
    </dgm:pt>
    <dgm:pt modelId="{15448F52-38EE-48FC-9697-42C12E4FE723}" type="sibTrans" cxnId="{7A0DCA09-36A6-4E0D-B63E-BF91D7D95AFA}">
      <dgm:prSet/>
      <dgm:spPr/>
      <dgm:t>
        <a:bodyPr/>
        <a:lstStyle/>
        <a:p>
          <a:endParaRPr lang="pt-BR"/>
        </a:p>
      </dgm:t>
    </dgm:pt>
    <dgm:pt modelId="{7C611BDE-08C1-4112-909F-FDF8DA44FED9}">
      <dgm:prSet phldrT="[Texto]" custT="1"/>
      <dgm:spPr/>
      <dgm:t>
        <a:bodyPr/>
        <a:lstStyle/>
        <a:p>
          <a:r>
            <a:rPr lang="pt-BR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Incluiu o procedimento: Radioterapia com modulação de intensidade do feixe (IMRT)</a:t>
          </a:r>
          <a:endParaRPr lang="pt-BR" sz="1800" kern="1200" dirty="0">
            <a:latin typeface="+mn-lt"/>
          </a:endParaRPr>
        </a:p>
      </dgm:t>
    </dgm:pt>
    <dgm:pt modelId="{F8994D73-6C45-44BF-8800-2306E9C14235}" type="parTrans" cxnId="{30A5C7FF-2FFA-499A-821B-B578F56F178B}">
      <dgm:prSet/>
      <dgm:spPr/>
      <dgm:t>
        <a:bodyPr/>
        <a:lstStyle/>
        <a:p>
          <a:endParaRPr lang="pt-BR"/>
        </a:p>
      </dgm:t>
    </dgm:pt>
    <dgm:pt modelId="{215537C2-8671-4FD3-8D2D-A3242C2DB315}" type="sibTrans" cxnId="{30A5C7FF-2FFA-499A-821B-B578F56F178B}">
      <dgm:prSet/>
      <dgm:spPr/>
      <dgm:t>
        <a:bodyPr/>
        <a:lstStyle/>
        <a:p>
          <a:endParaRPr lang="pt-BR"/>
        </a:p>
      </dgm:t>
    </dgm:pt>
    <dgm:pt modelId="{424F9846-634C-49C4-ABE7-0B3651D93261}">
      <dgm:prSet phldrT="[Texto]"/>
      <dgm:spPr/>
      <dgm:t>
        <a:bodyPr/>
        <a:lstStyle/>
        <a:p>
          <a:r>
            <a:rPr lang="pt-BR" dirty="0"/>
            <a:t>RN 604</a:t>
          </a:r>
        </a:p>
        <a:p>
          <a:r>
            <a:rPr lang="pt-BR" dirty="0"/>
            <a:t>07/05/2024</a:t>
          </a:r>
        </a:p>
      </dgm:t>
    </dgm:pt>
    <dgm:pt modelId="{FA1DB176-5469-489C-8FF6-8BE23B7ADDB1}" type="parTrans" cxnId="{0E17CF97-3C44-4565-952E-0E9D5BCCA0E2}">
      <dgm:prSet/>
      <dgm:spPr/>
      <dgm:t>
        <a:bodyPr/>
        <a:lstStyle/>
        <a:p>
          <a:endParaRPr lang="pt-BR"/>
        </a:p>
      </dgm:t>
    </dgm:pt>
    <dgm:pt modelId="{546EEB8A-996A-4F7F-8E78-B29AA0E7E63D}" type="sibTrans" cxnId="{0E17CF97-3C44-4565-952E-0E9D5BCCA0E2}">
      <dgm:prSet/>
      <dgm:spPr/>
      <dgm:t>
        <a:bodyPr/>
        <a:lstStyle/>
        <a:p>
          <a:endParaRPr lang="pt-BR"/>
        </a:p>
      </dgm:t>
    </dgm:pt>
    <dgm:pt modelId="{6556D1D8-ABC2-4647-A740-E084C3738199}">
      <dgm:prSet phldrT="[Texto]" custT="1"/>
      <dgm:spPr/>
      <dgm:t>
        <a:bodyPr/>
        <a:lstStyle/>
        <a:p>
          <a:r>
            <a:rPr lang="pt-BR" sz="1800" dirty="0"/>
            <a:t>Incluiu medicamento: </a:t>
          </a:r>
          <a:r>
            <a:rPr lang="pt-BR" sz="1800" dirty="0" err="1"/>
            <a:t>ravolizumabe</a:t>
          </a:r>
          <a:r>
            <a:rPr lang="pt-BR" sz="1800" dirty="0"/>
            <a:t> (</a:t>
          </a:r>
          <a:r>
            <a:rPr lang="pt-BR" sz="1800" dirty="0">
              <a:highlight>
                <a:srgbClr val="FFFF00"/>
              </a:highlight>
            </a:rPr>
            <a:t>com 100ml R$ </a:t>
          </a:r>
          <a:r>
            <a:rPr lang="pt-BR" sz="1800" b="0" i="0" u="none" dirty="0">
              <a:highlight>
                <a:srgbClr val="FFFF00"/>
              </a:highlight>
            </a:rPr>
            <a:t>120.270,80, com 3ml e com 30ml R$ 32.801,13)</a:t>
          </a:r>
          <a:endParaRPr lang="pt-BR" sz="1800" dirty="0">
            <a:highlight>
              <a:srgbClr val="FFFF00"/>
            </a:highlight>
          </a:endParaRPr>
        </a:p>
      </dgm:t>
    </dgm:pt>
    <dgm:pt modelId="{08ADE37E-D26F-4452-B2D1-E71AF30E7B2E}" type="parTrans" cxnId="{41ED7B54-90FE-41AC-BD63-A04012F84D07}">
      <dgm:prSet/>
      <dgm:spPr/>
      <dgm:t>
        <a:bodyPr/>
        <a:lstStyle/>
        <a:p>
          <a:endParaRPr lang="pt-BR"/>
        </a:p>
      </dgm:t>
    </dgm:pt>
    <dgm:pt modelId="{789A5D89-0BDD-43A1-8407-3B210BB26EF8}" type="sibTrans" cxnId="{41ED7B54-90FE-41AC-BD63-A04012F84D07}">
      <dgm:prSet/>
      <dgm:spPr/>
      <dgm:t>
        <a:bodyPr/>
        <a:lstStyle/>
        <a:p>
          <a:endParaRPr lang="pt-BR"/>
        </a:p>
      </dgm:t>
    </dgm:pt>
    <dgm:pt modelId="{4FBBBB95-6608-4026-8854-2FC72F2FC3D9}">
      <dgm:prSet phldrT="[Texto]"/>
      <dgm:spPr/>
      <dgm:t>
        <a:bodyPr/>
        <a:lstStyle/>
        <a:p>
          <a:r>
            <a:rPr lang="pt-BR" dirty="0"/>
            <a:t>RN 605 </a:t>
          </a:r>
        </a:p>
        <a:p>
          <a:r>
            <a:rPr lang="pt-BR" dirty="0"/>
            <a:t>01/07/2024</a:t>
          </a:r>
        </a:p>
      </dgm:t>
    </dgm:pt>
    <dgm:pt modelId="{FC6500A6-3972-4FDF-A3FD-184A0A00CE3B}" type="parTrans" cxnId="{E60FF099-0229-43CD-B6BA-8BC556137D3F}">
      <dgm:prSet/>
      <dgm:spPr/>
      <dgm:t>
        <a:bodyPr/>
        <a:lstStyle/>
        <a:p>
          <a:endParaRPr lang="pt-BR"/>
        </a:p>
      </dgm:t>
    </dgm:pt>
    <dgm:pt modelId="{A26EF14B-4E90-40E1-9D8E-60B62565BA67}" type="sibTrans" cxnId="{E60FF099-0229-43CD-B6BA-8BC556137D3F}">
      <dgm:prSet/>
      <dgm:spPr/>
      <dgm:t>
        <a:bodyPr/>
        <a:lstStyle/>
        <a:p>
          <a:endParaRPr lang="pt-BR"/>
        </a:p>
      </dgm:t>
    </dgm:pt>
    <dgm:pt modelId="{CA58D42E-3BCE-4435-8D56-CE76E4FE95B1}">
      <dgm:prSet phldrT="[Texto]" custT="1"/>
      <dgm:spPr/>
      <dgm:t>
        <a:bodyPr/>
        <a:lstStyle/>
        <a:p>
          <a:r>
            <a:rPr lang="pt-BR" sz="1800" dirty="0"/>
            <a:t>Incluiu o medicamento </a:t>
          </a:r>
          <a:r>
            <a:rPr lang="pt-BR" sz="1800" dirty="0" err="1"/>
            <a:t>Olaparibe</a:t>
          </a:r>
          <a:r>
            <a:rPr lang="pt-BR" sz="1800" dirty="0"/>
            <a:t> </a:t>
          </a:r>
          <a:r>
            <a:rPr lang="pt-BR" sz="1800" dirty="0">
              <a:highlight>
                <a:srgbClr val="FFFF00"/>
              </a:highlight>
            </a:rPr>
            <a:t>(R$ </a:t>
          </a:r>
          <a:r>
            <a:rPr lang="pt-BR" sz="1800" b="0" i="0" u="none" dirty="0">
              <a:highlight>
                <a:srgbClr val="FFFF00"/>
              </a:highlight>
            </a:rPr>
            <a:t>33.214,70)</a:t>
          </a:r>
          <a:endParaRPr lang="pt-BR" sz="1800" dirty="0">
            <a:highlight>
              <a:srgbClr val="FFFF00"/>
            </a:highlight>
          </a:endParaRPr>
        </a:p>
      </dgm:t>
    </dgm:pt>
    <dgm:pt modelId="{C5A435E9-1543-42D7-8900-AE225122AA27}" type="parTrans" cxnId="{7E9E8E8F-1551-4F97-882E-E135908A732E}">
      <dgm:prSet/>
      <dgm:spPr/>
      <dgm:t>
        <a:bodyPr/>
        <a:lstStyle/>
        <a:p>
          <a:endParaRPr lang="pt-BR"/>
        </a:p>
      </dgm:t>
    </dgm:pt>
    <dgm:pt modelId="{0BA7D0F1-37EF-4679-9A76-181F02FEBB5C}" type="sibTrans" cxnId="{7E9E8E8F-1551-4F97-882E-E135908A732E}">
      <dgm:prSet/>
      <dgm:spPr/>
      <dgm:t>
        <a:bodyPr/>
        <a:lstStyle/>
        <a:p>
          <a:endParaRPr lang="pt-BR"/>
        </a:p>
      </dgm:t>
    </dgm:pt>
    <dgm:pt modelId="{6B3E8657-C5E3-4CD0-9ECF-09DD17BD3F47}">
      <dgm:prSet phldrT="[Texto]" custT="1"/>
      <dgm:spPr/>
      <dgm:t>
        <a:bodyPr/>
        <a:lstStyle/>
        <a:p>
          <a:r>
            <a:rPr lang="pt-BR" sz="1800" dirty="0"/>
            <a:t>Incluiu 3 procedimentos de Ablação por radiofrequência, usados para tratar as metástases hepáticas </a:t>
          </a:r>
          <a:r>
            <a:rPr lang="pt-BR" sz="1800" dirty="0" err="1"/>
            <a:t>irressecáveis</a:t>
          </a:r>
          <a:r>
            <a:rPr lang="pt-BR" sz="1800" dirty="0"/>
            <a:t> ou ressecáveis com alto risco cirúrgico do câncer colorretal.</a:t>
          </a:r>
          <a:br>
            <a:rPr lang="pt-BR" sz="1800" dirty="0"/>
          </a:br>
          <a:br>
            <a:rPr lang="pt-BR" sz="1500" dirty="0"/>
          </a:br>
          <a:endParaRPr lang="pt-BR" sz="1500" dirty="0"/>
        </a:p>
      </dgm:t>
    </dgm:pt>
    <dgm:pt modelId="{E9855A2B-1277-471E-9346-44CD268FB212}" type="parTrans" cxnId="{53811E9B-573B-446B-A407-D360B7E83B3B}">
      <dgm:prSet/>
      <dgm:spPr/>
      <dgm:t>
        <a:bodyPr/>
        <a:lstStyle/>
        <a:p>
          <a:endParaRPr lang="pt-BR"/>
        </a:p>
      </dgm:t>
    </dgm:pt>
    <dgm:pt modelId="{7316F950-2255-4AA4-8C19-E8F4123B1C2E}" type="sibTrans" cxnId="{53811E9B-573B-446B-A407-D360B7E83B3B}">
      <dgm:prSet/>
      <dgm:spPr/>
      <dgm:t>
        <a:bodyPr/>
        <a:lstStyle/>
        <a:p>
          <a:endParaRPr lang="pt-BR"/>
        </a:p>
      </dgm:t>
    </dgm:pt>
    <dgm:pt modelId="{B02777CB-2660-4FFD-969F-9FCEB1F3BD38}">
      <dgm:prSet phldrT="[Texto]" custT="1"/>
      <dgm:spPr/>
      <dgm:t>
        <a:bodyPr/>
        <a:lstStyle/>
        <a:p>
          <a:r>
            <a:rPr lang="pt-BR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e </a:t>
          </a:r>
          <a:r>
            <a:rPr lang="pt-BR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Dupilumabe</a:t>
          </a:r>
          <a:r>
            <a:rPr lang="pt-BR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(</a:t>
          </a:r>
          <a:r>
            <a:rPr lang="pt-BR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Dupixent</a:t>
          </a:r>
          <a:r>
            <a:rPr lang="pt-BR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) (imunobiológico)  - </a:t>
          </a:r>
          <a:r>
            <a:rPr lang="pt-BR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highlight>
                <a:srgbClr val="FFFF00"/>
              </a:highlight>
              <a:latin typeface="+mn-lt"/>
              <a:ea typeface="+mn-ea"/>
              <a:cs typeface="+mn-cs"/>
            </a:rPr>
            <a:t>R$ - </a:t>
          </a:r>
          <a:r>
            <a:rPr lang="pt-BR" sz="1800" b="0" i="0" u="none" kern="1200" dirty="0">
              <a:highlight>
                <a:srgbClr val="FFFF00"/>
              </a:highlight>
            </a:rPr>
            <a:t>9.851.81 / R$ 8.560,41</a:t>
          </a:r>
          <a:endParaRPr lang="pt-BR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highlight>
              <a:srgbClr val="FFFF00"/>
            </a:highlight>
            <a:latin typeface="+mn-lt"/>
            <a:ea typeface="+mn-ea"/>
            <a:cs typeface="+mn-cs"/>
          </a:endParaRPr>
        </a:p>
      </dgm:t>
    </dgm:pt>
    <dgm:pt modelId="{07FB1B09-3084-48D5-9F63-E482FC1A4D4B}" type="parTrans" cxnId="{A4EF6758-FFFC-4B93-AFF0-44D76E572064}">
      <dgm:prSet/>
      <dgm:spPr/>
      <dgm:t>
        <a:bodyPr/>
        <a:lstStyle/>
        <a:p>
          <a:endParaRPr lang="pt-BR"/>
        </a:p>
      </dgm:t>
    </dgm:pt>
    <dgm:pt modelId="{4BE5C684-2A2C-4F2A-BA8A-86CC802C2234}" type="sibTrans" cxnId="{A4EF6758-FFFC-4B93-AFF0-44D76E572064}">
      <dgm:prSet/>
      <dgm:spPr/>
      <dgm:t>
        <a:bodyPr/>
        <a:lstStyle/>
        <a:p>
          <a:endParaRPr lang="pt-BR"/>
        </a:p>
      </dgm:t>
    </dgm:pt>
    <dgm:pt modelId="{18CCD421-23D0-4081-9DCD-F14BD5AB3E1B}">
      <dgm:prSet phldrT="[Texto]" custT="1"/>
      <dgm:spPr/>
      <dgm:t>
        <a:bodyPr/>
        <a:lstStyle/>
        <a:p>
          <a:endParaRPr lang="pt-BR" sz="1800" dirty="0">
            <a:highlight>
              <a:srgbClr val="FFFF00"/>
            </a:highlight>
          </a:endParaRPr>
        </a:p>
      </dgm:t>
    </dgm:pt>
    <dgm:pt modelId="{6841D616-65BA-459B-9FCB-3ECABEA6CAA2}" type="parTrans" cxnId="{B89FF7E4-F502-4C86-9ACE-53C5CAB0321C}">
      <dgm:prSet/>
      <dgm:spPr/>
      <dgm:t>
        <a:bodyPr/>
        <a:lstStyle/>
        <a:p>
          <a:endParaRPr lang="pt-BR"/>
        </a:p>
      </dgm:t>
    </dgm:pt>
    <dgm:pt modelId="{D5BDFD0E-897F-4408-9195-A6766A0DC317}" type="sibTrans" cxnId="{B89FF7E4-F502-4C86-9ACE-53C5CAB0321C}">
      <dgm:prSet/>
      <dgm:spPr/>
      <dgm:t>
        <a:bodyPr/>
        <a:lstStyle/>
        <a:p>
          <a:endParaRPr lang="pt-BR"/>
        </a:p>
      </dgm:t>
    </dgm:pt>
    <dgm:pt modelId="{291063E4-A870-4B1C-98EE-4AACA0CF77E2}" type="pres">
      <dgm:prSet presAssocID="{43C836B0-A372-4991-96E7-B19477A936B1}" presName="linearFlow" presStyleCnt="0">
        <dgm:presLayoutVars>
          <dgm:dir/>
          <dgm:animLvl val="lvl"/>
          <dgm:resizeHandles val="exact"/>
        </dgm:presLayoutVars>
      </dgm:prSet>
      <dgm:spPr/>
    </dgm:pt>
    <dgm:pt modelId="{203052F3-F25B-48FC-8688-501CE93DEEF0}" type="pres">
      <dgm:prSet presAssocID="{5162892A-D7B0-4DA7-AFF1-37F32D572F9C}" presName="composite" presStyleCnt="0"/>
      <dgm:spPr/>
    </dgm:pt>
    <dgm:pt modelId="{683C2412-4856-417E-A7DD-32F953F3E3A0}" type="pres">
      <dgm:prSet presAssocID="{5162892A-D7B0-4DA7-AFF1-37F32D572F9C}" presName="parentText" presStyleLbl="alignNode1" presStyleIdx="0" presStyleCnt="3" custLinFactNeighborX="-2081" custLinFactNeighborY="26122">
        <dgm:presLayoutVars>
          <dgm:chMax val="1"/>
          <dgm:bulletEnabled val="1"/>
        </dgm:presLayoutVars>
      </dgm:prSet>
      <dgm:spPr/>
    </dgm:pt>
    <dgm:pt modelId="{D22F69B9-2375-4B11-87B4-D8E28A1D8461}" type="pres">
      <dgm:prSet presAssocID="{5162892A-D7B0-4DA7-AFF1-37F32D572F9C}" presName="descendantText" presStyleLbl="alignAcc1" presStyleIdx="0" presStyleCnt="3" custScaleY="110343" custLinFactNeighborX="1642" custLinFactNeighborY="42581">
        <dgm:presLayoutVars>
          <dgm:bulletEnabled val="1"/>
        </dgm:presLayoutVars>
      </dgm:prSet>
      <dgm:spPr/>
    </dgm:pt>
    <dgm:pt modelId="{6DDF6790-246F-4B62-B604-D22BA33AEF8C}" type="pres">
      <dgm:prSet presAssocID="{D1C2C58E-CA63-48F0-ACD0-2A23C3C87D85}" presName="sp" presStyleCnt="0"/>
      <dgm:spPr/>
    </dgm:pt>
    <dgm:pt modelId="{34FBF6E8-EE25-45A7-8185-E3193FF41195}" type="pres">
      <dgm:prSet presAssocID="{424F9846-634C-49C4-ABE7-0B3651D93261}" presName="composite" presStyleCnt="0"/>
      <dgm:spPr/>
    </dgm:pt>
    <dgm:pt modelId="{B750866C-9479-4129-B31B-D3A64A96D138}" type="pres">
      <dgm:prSet presAssocID="{424F9846-634C-49C4-ABE7-0B3651D93261}" presName="parentText" presStyleLbl="alignNode1" presStyleIdx="1" presStyleCnt="3" custLinFactNeighborX="0" custLinFactNeighborY="6553">
        <dgm:presLayoutVars>
          <dgm:chMax val="1"/>
          <dgm:bulletEnabled val="1"/>
        </dgm:presLayoutVars>
      </dgm:prSet>
      <dgm:spPr/>
    </dgm:pt>
    <dgm:pt modelId="{B797BB1B-21EF-4B97-B7E7-987A9519BFB8}" type="pres">
      <dgm:prSet presAssocID="{424F9846-634C-49C4-ABE7-0B3651D93261}" presName="descendantText" presStyleLbl="alignAcc1" presStyleIdx="1" presStyleCnt="3" custScaleY="125243" custLinFactNeighborY="30254">
        <dgm:presLayoutVars>
          <dgm:bulletEnabled val="1"/>
        </dgm:presLayoutVars>
      </dgm:prSet>
      <dgm:spPr/>
    </dgm:pt>
    <dgm:pt modelId="{FF874EE5-AE56-4D94-BF1C-49F376A1D47B}" type="pres">
      <dgm:prSet presAssocID="{546EEB8A-996A-4F7F-8E78-B29AA0E7E63D}" presName="sp" presStyleCnt="0"/>
      <dgm:spPr/>
    </dgm:pt>
    <dgm:pt modelId="{75676A7F-BCDA-4A93-9D2C-7BEBF3452F54}" type="pres">
      <dgm:prSet presAssocID="{4FBBBB95-6608-4026-8854-2FC72F2FC3D9}" presName="composite" presStyleCnt="0"/>
      <dgm:spPr/>
    </dgm:pt>
    <dgm:pt modelId="{8B2F6768-8D9B-4827-8687-54456118723A}" type="pres">
      <dgm:prSet presAssocID="{4FBBBB95-6608-4026-8854-2FC72F2FC3D9}" presName="parentText" presStyleLbl="alignNode1" presStyleIdx="2" presStyleCnt="3" custLinFactNeighborX="-25" custLinFactNeighborY="-2020">
        <dgm:presLayoutVars>
          <dgm:chMax val="1"/>
          <dgm:bulletEnabled val="1"/>
        </dgm:presLayoutVars>
      </dgm:prSet>
      <dgm:spPr/>
    </dgm:pt>
    <dgm:pt modelId="{6118C9A4-8316-46C5-9639-4AE34AF8E47D}" type="pres">
      <dgm:prSet presAssocID="{4FBBBB95-6608-4026-8854-2FC72F2FC3D9}" presName="descendantText" presStyleLbl="alignAcc1" presStyleIdx="2" presStyleCnt="3" custLinFactNeighborX="164" custLinFactNeighborY="4482">
        <dgm:presLayoutVars>
          <dgm:bulletEnabled val="1"/>
        </dgm:presLayoutVars>
      </dgm:prSet>
      <dgm:spPr/>
    </dgm:pt>
  </dgm:ptLst>
  <dgm:cxnLst>
    <dgm:cxn modelId="{7A0DCA09-36A6-4E0D-B63E-BF91D7D95AFA}" srcId="{5162892A-D7B0-4DA7-AFF1-37F32D572F9C}" destId="{2E41FE1E-9071-4722-905F-B1651D43A68C}" srcOrd="0" destOrd="0" parTransId="{87297024-9243-4DCD-8D21-703D492DE521}" sibTransId="{15448F52-38EE-48FC-9697-42C12E4FE723}"/>
    <dgm:cxn modelId="{1BC1F726-4C8E-4884-B7E3-49E02882C515}" srcId="{43C836B0-A372-4991-96E7-B19477A936B1}" destId="{5162892A-D7B0-4DA7-AFF1-37F32D572F9C}" srcOrd="0" destOrd="0" parTransId="{048AAD3D-0995-4BC0-88DB-76AE57AC71D3}" sibTransId="{D1C2C58E-CA63-48F0-ACD0-2A23C3C87D85}"/>
    <dgm:cxn modelId="{1415AA3C-23E8-4BB7-9443-71F88CB6C1BB}" type="presOf" srcId="{7C611BDE-08C1-4112-909F-FDF8DA44FED9}" destId="{D22F69B9-2375-4B11-87B4-D8E28A1D8461}" srcOrd="0" destOrd="2" presId="urn:microsoft.com/office/officeart/2005/8/layout/chevron2"/>
    <dgm:cxn modelId="{B780E763-5C03-4476-ADA7-B00A2E71315E}" type="presOf" srcId="{2E41FE1E-9071-4722-905F-B1651D43A68C}" destId="{D22F69B9-2375-4B11-87B4-D8E28A1D8461}" srcOrd="0" destOrd="0" presId="urn:microsoft.com/office/officeart/2005/8/layout/chevron2"/>
    <dgm:cxn modelId="{5F516246-45A7-46F1-9575-AAE2944428BC}" type="presOf" srcId="{CA58D42E-3BCE-4435-8D56-CE76E4FE95B1}" destId="{6118C9A4-8316-46C5-9639-4AE34AF8E47D}" srcOrd="0" destOrd="0" presId="urn:microsoft.com/office/officeart/2005/8/layout/chevron2"/>
    <dgm:cxn modelId="{62736D4A-5886-4461-86C6-668D158F7631}" type="presOf" srcId="{43C836B0-A372-4991-96E7-B19477A936B1}" destId="{291063E4-A870-4B1C-98EE-4AACA0CF77E2}" srcOrd="0" destOrd="0" presId="urn:microsoft.com/office/officeart/2005/8/layout/chevron2"/>
    <dgm:cxn modelId="{C102FD4B-5921-4309-9E84-F36BC60B648D}" type="presOf" srcId="{6B3E8657-C5E3-4CD0-9ECF-09DD17BD3F47}" destId="{B797BB1B-21EF-4B97-B7E7-987A9519BFB8}" srcOrd="0" destOrd="2" presId="urn:microsoft.com/office/officeart/2005/8/layout/chevron2"/>
    <dgm:cxn modelId="{41ED7B54-90FE-41AC-BD63-A04012F84D07}" srcId="{424F9846-634C-49C4-ABE7-0B3651D93261}" destId="{6556D1D8-ABC2-4647-A740-E084C3738199}" srcOrd="1" destOrd="0" parTransId="{08ADE37E-D26F-4452-B2D1-E71AF30E7B2E}" sibTransId="{789A5D89-0BDD-43A1-8407-3B210BB26EF8}"/>
    <dgm:cxn modelId="{45E20A56-15E9-46F1-9056-5CCBE32BEA29}" type="presOf" srcId="{424F9846-634C-49C4-ABE7-0B3651D93261}" destId="{B750866C-9479-4129-B31B-D3A64A96D138}" srcOrd="0" destOrd="0" presId="urn:microsoft.com/office/officeart/2005/8/layout/chevron2"/>
    <dgm:cxn modelId="{A4EF6758-FFFC-4B93-AFF0-44D76E572064}" srcId="{5162892A-D7B0-4DA7-AFF1-37F32D572F9C}" destId="{B02777CB-2660-4FFD-969F-9FCEB1F3BD38}" srcOrd="1" destOrd="0" parTransId="{07FB1B09-3084-48D5-9F63-E482FC1A4D4B}" sibTransId="{4BE5C684-2A2C-4F2A-BA8A-86CC802C2234}"/>
    <dgm:cxn modelId="{7E9E8E8F-1551-4F97-882E-E135908A732E}" srcId="{4FBBBB95-6608-4026-8854-2FC72F2FC3D9}" destId="{CA58D42E-3BCE-4435-8D56-CE76E4FE95B1}" srcOrd="0" destOrd="0" parTransId="{C5A435E9-1543-42D7-8900-AE225122AA27}" sibTransId="{0BA7D0F1-37EF-4679-9A76-181F02FEBB5C}"/>
    <dgm:cxn modelId="{0E17CF97-3C44-4565-952E-0E9D5BCCA0E2}" srcId="{43C836B0-A372-4991-96E7-B19477A936B1}" destId="{424F9846-634C-49C4-ABE7-0B3651D93261}" srcOrd="1" destOrd="0" parTransId="{FA1DB176-5469-489C-8FF6-8BE23B7ADDB1}" sibTransId="{546EEB8A-996A-4F7F-8E78-B29AA0E7E63D}"/>
    <dgm:cxn modelId="{E60FF099-0229-43CD-B6BA-8BC556137D3F}" srcId="{43C836B0-A372-4991-96E7-B19477A936B1}" destId="{4FBBBB95-6608-4026-8854-2FC72F2FC3D9}" srcOrd="2" destOrd="0" parTransId="{FC6500A6-3972-4FDF-A3FD-184A0A00CE3B}" sibTransId="{A26EF14B-4E90-40E1-9D8E-60B62565BA67}"/>
    <dgm:cxn modelId="{53811E9B-573B-446B-A407-D360B7E83B3B}" srcId="{424F9846-634C-49C4-ABE7-0B3651D93261}" destId="{6B3E8657-C5E3-4CD0-9ECF-09DD17BD3F47}" srcOrd="2" destOrd="0" parTransId="{E9855A2B-1277-471E-9346-44CD268FB212}" sibTransId="{7316F950-2255-4AA4-8C19-E8F4123B1C2E}"/>
    <dgm:cxn modelId="{AD82ED9F-0B06-4D2B-B433-1F5F08C49283}" type="presOf" srcId="{18CCD421-23D0-4081-9DCD-F14BD5AB3E1B}" destId="{B797BB1B-21EF-4B97-B7E7-987A9519BFB8}" srcOrd="0" destOrd="0" presId="urn:microsoft.com/office/officeart/2005/8/layout/chevron2"/>
    <dgm:cxn modelId="{785212A8-11D7-4234-95DC-9267E5B54258}" type="presOf" srcId="{4FBBBB95-6608-4026-8854-2FC72F2FC3D9}" destId="{8B2F6768-8D9B-4827-8687-54456118723A}" srcOrd="0" destOrd="0" presId="urn:microsoft.com/office/officeart/2005/8/layout/chevron2"/>
    <dgm:cxn modelId="{897BF5C6-AF26-4DF0-AD36-225C7349D65A}" type="presOf" srcId="{5162892A-D7B0-4DA7-AFF1-37F32D572F9C}" destId="{683C2412-4856-417E-A7DD-32F953F3E3A0}" srcOrd="0" destOrd="0" presId="urn:microsoft.com/office/officeart/2005/8/layout/chevron2"/>
    <dgm:cxn modelId="{4AF48AD2-3063-4D2D-A977-6CFDA261E36E}" type="presOf" srcId="{B02777CB-2660-4FFD-969F-9FCEB1F3BD38}" destId="{D22F69B9-2375-4B11-87B4-D8E28A1D8461}" srcOrd="0" destOrd="1" presId="urn:microsoft.com/office/officeart/2005/8/layout/chevron2"/>
    <dgm:cxn modelId="{B89FF7E4-F502-4C86-9ACE-53C5CAB0321C}" srcId="{424F9846-634C-49C4-ABE7-0B3651D93261}" destId="{18CCD421-23D0-4081-9DCD-F14BD5AB3E1B}" srcOrd="0" destOrd="0" parTransId="{6841D616-65BA-459B-9FCB-3ECABEA6CAA2}" sibTransId="{D5BDFD0E-897F-4408-9195-A6766A0DC317}"/>
    <dgm:cxn modelId="{6DF1E3EB-7D6F-410B-840C-510C4E1295B7}" type="presOf" srcId="{6556D1D8-ABC2-4647-A740-E084C3738199}" destId="{B797BB1B-21EF-4B97-B7E7-987A9519BFB8}" srcOrd="0" destOrd="1" presId="urn:microsoft.com/office/officeart/2005/8/layout/chevron2"/>
    <dgm:cxn modelId="{30A5C7FF-2FFA-499A-821B-B578F56F178B}" srcId="{5162892A-D7B0-4DA7-AFF1-37F32D572F9C}" destId="{7C611BDE-08C1-4112-909F-FDF8DA44FED9}" srcOrd="2" destOrd="0" parTransId="{F8994D73-6C45-44BF-8800-2306E9C14235}" sibTransId="{215537C2-8671-4FD3-8D2D-A3242C2DB315}"/>
    <dgm:cxn modelId="{B57E0E4C-1502-4BDC-A357-2FC9287DAE09}" type="presParOf" srcId="{291063E4-A870-4B1C-98EE-4AACA0CF77E2}" destId="{203052F3-F25B-48FC-8688-501CE93DEEF0}" srcOrd="0" destOrd="0" presId="urn:microsoft.com/office/officeart/2005/8/layout/chevron2"/>
    <dgm:cxn modelId="{49F8093C-9824-430E-9D19-214E3CB8C797}" type="presParOf" srcId="{203052F3-F25B-48FC-8688-501CE93DEEF0}" destId="{683C2412-4856-417E-A7DD-32F953F3E3A0}" srcOrd="0" destOrd="0" presId="urn:microsoft.com/office/officeart/2005/8/layout/chevron2"/>
    <dgm:cxn modelId="{621AEC3E-D0AD-4441-97D3-0C90DB7F7BDA}" type="presParOf" srcId="{203052F3-F25B-48FC-8688-501CE93DEEF0}" destId="{D22F69B9-2375-4B11-87B4-D8E28A1D8461}" srcOrd="1" destOrd="0" presId="urn:microsoft.com/office/officeart/2005/8/layout/chevron2"/>
    <dgm:cxn modelId="{0FBC728E-59EF-4473-92B0-36D3A056A006}" type="presParOf" srcId="{291063E4-A870-4B1C-98EE-4AACA0CF77E2}" destId="{6DDF6790-246F-4B62-B604-D22BA33AEF8C}" srcOrd="1" destOrd="0" presId="urn:microsoft.com/office/officeart/2005/8/layout/chevron2"/>
    <dgm:cxn modelId="{4816CD41-0F85-4DA9-8048-EA94C95941D1}" type="presParOf" srcId="{291063E4-A870-4B1C-98EE-4AACA0CF77E2}" destId="{34FBF6E8-EE25-45A7-8185-E3193FF41195}" srcOrd="2" destOrd="0" presId="urn:microsoft.com/office/officeart/2005/8/layout/chevron2"/>
    <dgm:cxn modelId="{9F27FA7D-4006-4271-A2D5-53A81C6D7B59}" type="presParOf" srcId="{34FBF6E8-EE25-45A7-8185-E3193FF41195}" destId="{B750866C-9479-4129-B31B-D3A64A96D138}" srcOrd="0" destOrd="0" presId="urn:microsoft.com/office/officeart/2005/8/layout/chevron2"/>
    <dgm:cxn modelId="{64664B59-8725-49BC-93CC-51235095D466}" type="presParOf" srcId="{34FBF6E8-EE25-45A7-8185-E3193FF41195}" destId="{B797BB1B-21EF-4B97-B7E7-987A9519BFB8}" srcOrd="1" destOrd="0" presId="urn:microsoft.com/office/officeart/2005/8/layout/chevron2"/>
    <dgm:cxn modelId="{B62B3EDE-A6CC-49EB-AF16-7C51B7E9FD4F}" type="presParOf" srcId="{291063E4-A870-4B1C-98EE-4AACA0CF77E2}" destId="{FF874EE5-AE56-4D94-BF1C-49F376A1D47B}" srcOrd="3" destOrd="0" presId="urn:microsoft.com/office/officeart/2005/8/layout/chevron2"/>
    <dgm:cxn modelId="{D2A2A8F2-9054-40CA-8E1E-67B49F336B01}" type="presParOf" srcId="{291063E4-A870-4B1C-98EE-4AACA0CF77E2}" destId="{75676A7F-BCDA-4A93-9D2C-7BEBF3452F54}" srcOrd="4" destOrd="0" presId="urn:microsoft.com/office/officeart/2005/8/layout/chevron2"/>
    <dgm:cxn modelId="{332160B1-834B-4808-A612-B8EDF7997E85}" type="presParOf" srcId="{75676A7F-BCDA-4A93-9D2C-7BEBF3452F54}" destId="{8B2F6768-8D9B-4827-8687-54456118723A}" srcOrd="0" destOrd="0" presId="urn:microsoft.com/office/officeart/2005/8/layout/chevron2"/>
    <dgm:cxn modelId="{4EE64CAC-D3D0-4D54-8247-D569E90D748F}" type="presParOf" srcId="{75676A7F-BCDA-4A93-9D2C-7BEBF3452F54}" destId="{6118C9A4-8316-46C5-9639-4AE34AF8E4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C836B0-A372-4991-96E7-B19477A936B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162892A-D7B0-4DA7-AFF1-37F32D572F9C}">
      <dgm:prSet phldrT="[Texto]"/>
      <dgm:spPr/>
      <dgm:t>
        <a:bodyPr/>
        <a:lstStyle/>
        <a:p>
          <a:r>
            <a:rPr lang="pt-BR" dirty="0"/>
            <a:t>RN 606 01/07/2024 </a:t>
          </a:r>
        </a:p>
      </dgm:t>
    </dgm:pt>
    <dgm:pt modelId="{048AAD3D-0995-4BC0-88DB-76AE57AC71D3}" type="parTrans" cxnId="{1BC1F726-4C8E-4884-B7E3-49E02882C515}">
      <dgm:prSet/>
      <dgm:spPr/>
      <dgm:t>
        <a:bodyPr/>
        <a:lstStyle/>
        <a:p>
          <a:endParaRPr lang="pt-BR"/>
        </a:p>
      </dgm:t>
    </dgm:pt>
    <dgm:pt modelId="{D1C2C58E-CA63-48F0-ACD0-2A23C3C87D85}" type="sibTrans" cxnId="{1BC1F726-4C8E-4884-B7E3-49E02882C515}">
      <dgm:prSet/>
      <dgm:spPr/>
      <dgm:t>
        <a:bodyPr/>
        <a:lstStyle/>
        <a:p>
          <a:endParaRPr lang="pt-BR"/>
        </a:p>
      </dgm:t>
    </dgm:pt>
    <dgm:pt modelId="{2E41FE1E-9071-4722-905F-B1651D43A68C}">
      <dgm:prSet phldrT="[Texto]"/>
      <dgm:spPr/>
      <dgm:t>
        <a:bodyPr/>
        <a:lstStyle/>
        <a:p>
          <a:r>
            <a:rPr lang="pt-BR" dirty="0"/>
            <a:t>Incluiu : Fechamento do apêndice atrial esquerdo percutâneo</a:t>
          </a:r>
        </a:p>
      </dgm:t>
    </dgm:pt>
    <dgm:pt modelId="{87297024-9243-4DCD-8D21-703D492DE521}" type="parTrans" cxnId="{7A0DCA09-36A6-4E0D-B63E-BF91D7D95AFA}">
      <dgm:prSet/>
      <dgm:spPr/>
      <dgm:t>
        <a:bodyPr/>
        <a:lstStyle/>
        <a:p>
          <a:endParaRPr lang="pt-BR"/>
        </a:p>
      </dgm:t>
    </dgm:pt>
    <dgm:pt modelId="{15448F52-38EE-48FC-9697-42C12E4FE723}" type="sibTrans" cxnId="{7A0DCA09-36A6-4E0D-B63E-BF91D7D95AFA}">
      <dgm:prSet/>
      <dgm:spPr/>
      <dgm:t>
        <a:bodyPr/>
        <a:lstStyle/>
        <a:p>
          <a:endParaRPr lang="pt-BR"/>
        </a:p>
      </dgm:t>
    </dgm:pt>
    <dgm:pt modelId="{7C611BDE-08C1-4112-909F-FDF8DA44FED9}">
      <dgm:prSet phldrT="[Texto]"/>
      <dgm:spPr/>
      <dgm:t>
        <a:bodyPr/>
        <a:lstStyle/>
        <a:p>
          <a:r>
            <a:rPr lang="pt-BR" b="0" dirty="0"/>
            <a:t>(DUT nº 166 ) </a:t>
          </a:r>
        </a:p>
      </dgm:t>
    </dgm:pt>
    <dgm:pt modelId="{F8994D73-6C45-44BF-8800-2306E9C14235}" type="parTrans" cxnId="{30A5C7FF-2FFA-499A-821B-B578F56F178B}">
      <dgm:prSet/>
      <dgm:spPr/>
      <dgm:t>
        <a:bodyPr/>
        <a:lstStyle/>
        <a:p>
          <a:endParaRPr lang="pt-BR"/>
        </a:p>
      </dgm:t>
    </dgm:pt>
    <dgm:pt modelId="{215537C2-8671-4FD3-8D2D-A3242C2DB315}" type="sibTrans" cxnId="{30A5C7FF-2FFA-499A-821B-B578F56F178B}">
      <dgm:prSet/>
      <dgm:spPr/>
      <dgm:t>
        <a:bodyPr/>
        <a:lstStyle/>
        <a:p>
          <a:endParaRPr lang="pt-BR"/>
        </a:p>
      </dgm:t>
    </dgm:pt>
    <dgm:pt modelId="{424F9846-634C-49C4-ABE7-0B3651D93261}">
      <dgm:prSet phldrT="[Texto]"/>
      <dgm:spPr/>
      <dgm:t>
        <a:bodyPr/>
        <a:lstStyle/>
        <a:p>
          <a:r>
            <a:rPr lang="pt-BR" dirty="0"/>
            <a:t>RN 607 21/06/2024</a:t>
          </a:r>
        </a:p>
      </dgm:t>
    </dgm:pt>
    <dgm:pt modelId="{FA1DB176-5469-489C-8FF6-8BE23B7ADDB1}" type="parTrans" cxnId="{0E17CF97-3C44-4565-952E-0E9D5BCCA0E2}">
      <dgm:prSet/>
      <dgm:spPr/>
      <dgm:t>
        <a:bodyPr/>
        <a:lstStyle/>
        <a:p>
          <a:endParaRPr lang="pt-BR"/>
        </a:p>
      </dgm:t>
    </dgm:pt>
    <dgm:pt modelId="{546EEB8A-996A-4F7F-8E78-B29AA0E7E63D}" type="sibTrans" cxnId="{0E17CF97-3C44-4565-952E-0E9D5BCCA0E2}">
      <dgm:prSet/>
      <dgm:spPr/>
      <dgm:t>
        <a:bodyPr/>
        <a:lstStyle/>
        <a:p>
          <a:endParaRPr lang="pt-BR"/>
        </a:p>
      </dgm:t>
    </dgm:pt>
    <dgm:pt modelId="{6556D1D8-ABC2-4647-A740-E084C3738199}">
      <dgm:prSet phldrT="[Texto]"/>
      <dgm:spPr/>
      <dgm:t>
        <a:bodyPr/>
        <a:lstStyle/>
        <a:p>
          <a:r>
            <a:rPr lang="pt-BR" dirty="0"/>
            <a:t>Incluiu: </a:t>
          </a:r>
          <a:r>
            <a:rPr lang="pt-BR" dirty="0" err="1"/>
            <a:t>Ecobroncoscopia</a:t>
          </a:r>
          <a:r>
            <a:rPr lang="pt-BR" dirty="0"/>
            <a:t> com punção aspirativa com agulha fina (DUT 165)  </a:t>
          </a:r>
          <a:r>
            <a:rPr lang="pt-BR" dirty="0">
              <a:highlight>
                <a:srgbClr val="FFFF00"/>
              </a:highlight>
            </a:rPr>
            <a:t>R$ 1.458,01</a:t>
          </a:r>
        </a:p>
      </dgm:t>
    </dgm:pt>
    <dgm:pt modelId="{08ADE37E-D26F-4452-B2D1-E71AF30E7B2E}" type="parTrans" cxnId="{41ED7B54-90FE-41AC-BD63-A04012F84D07}">
      <dgm:prSet/>
      <dgm:spPr/>
      <dgm:t>
        <a:bodyPr/>
        <a:lstStyle/>
        <a:p>
          <a:endParaRPr lang="pt-BR"/>
        </a:p>
      </dgm:t>
    </dgm:pt>
    <dgm:pt modelId="{789A5D89-0BDD-43A1-8407-3B210BB26EF8}" type="sibTrans" cxnId="{41ED7B54-90FE-41AC-BD63-A04012F84D07}">
      <dgm:prSet/>
      <dgm:spPr/>
      <dgm:t>
        <a:bodyPr/>
        <a:lstStyle/>
        <a:p>
          <a:endParaRPr lang="pt-BR"/>
        </a:p>
      </dgm:t>
    </dgm:pt>
    <dgm:pt modelId="{4FBBBB95-6608-4026-8854-2FC72F2FC3D9}">
      <dgm:prSet phldrT="[Texto]"/>
      <dgm:spPr/>
      <dgm:t>
        <a:bodyPr/>
        <a:lstStyle/>
        <a:p>
          <a:r>
            <a:rPr lang="pt-BR" dirty="0"/>
            <a:t>RN 609 24/06/2024</a:t>
          </a:r>
        </a:p>
      </dgm:t>
    </dgm:pt>
    <dgm:pt modelId="{FC6500A6-3972-4FDF-A3FD-184A0A00CE3B}" type="parTrans" cxnId="{E60FF099-0229-43CD-B6BA-8BC556137D3F}">
      <dgm:prSet/>
      <dgm:spPr/>
      <dgm:t>
        <a:bodyPr/>
        <a:lstStyle/>
        <a:p>
          <a:endParaRPr lang="pt-BR"/>
        </a:p>
      </dgm:t>
    </dgm:pt>
    <dgm:pt modelId="{A26EF14B-4E90-40E1-9D8E-60B62565BA67}" type="sibTrans" cxnId="{E60FF099-0229-43CD-B6BA-8BC556137D3F}">
      <dgm:prSet/>
      <dgm:spPr/>
      <dgm:t>
        <a:bodyPr/>
        <a:lstStyle/>
        <a:p>
          <a:endParaRPr lang="pt-BR"/>
        </a:p>
      </dgm:t>
    </dgm:pt>
    <dgm:pt modelId="{CA58D42E-3BCE-4435-8D56-CE76E4FE95B1}">
      <dgm:prSet phldrT="[Texto]"/>
      <dgm:spPr/>
      <dgm:t>
        <a:bodyPr/>
        <a:lstStyle/>
        <a:p>
          <a:r>
            <a:rPr lang="pt-BR" dirty="0"/>
            <a:t>Prorrogação do prazo da RN 585, para 31/12/2024</a:t>
          </a:r>
        </a:p>
      </dgm:t>
    </dgm:pt>
    <dgm:pt modelId="{C5A435E9-1543-42D7-8900-AE225122AA27}" type="parTrans" cxnId="{7E9E8E8F-1551-4F97-882E-E135908A732E}">
      <dgm:prSet/>
      <dgm:spPr/>
      <dgm:t>
        <a:bodyPr/>
        <a:lstStyle/>
        <a:p>
          <a:endParaRPr lang="pt-BR"/>
        </a:p>
      </dgm:t>
    </dgm:pt>
    <dgm:pt modelId="{0BA7D0F1-37EF-4679-9A76-181F02FEBB5C}" type="sibTrans" cxnId="{7E9E8E8F-1551-4F97-882E-E135908A732E}">
      <dgm:prSet/>
      <dgm:spPr/>
      <dgm:t>
        <a:bodyPr/>
        <a:lstStyle/>
        <a:p>
          <a:endParaRPr lang="pt-BR"/>
        </a:p>
      </dgm:t>
    </dgm:pt>
    <dgm:pt modelId="{6B507415-0D6C-4CB9-B6C4-B5C1ED95FC82}">
      <dgm:prSet phldrT="[Texto]"/>
      <dgm:spPr/>
      <dgm:t>
        <a:bodyPr/>
        <a:lstStyle/>
        <a:p>
          <a:r>
            <a:rPr lang="pt-BR" dirty="0"/>
            <a:t>Alterou exame fenotipagem HLA-B27 (DUT 32)</a:t>
          </a:r>
        </a:p>
      </dgm:t>
    </dgm:pt>
    <dgm:pt modelId="{4C8DCC41-125D-4CA6-A8D7-6FD05CE3500A}" type="parTrans" cxnId="{E704C9E4-7908-4CB6-A6F9-158EBAE8C1C1}">
      <dgm:prSet/>
      <dgm:spPr/>
      <dgm:t>
        <a:bodyPr/>
        <a:lstStyle/>
        <a:p>
          <a:endParaRPr lang="pt-BR"/>
        </a:p>
      </dgm:t>
    </dgm:pt>
    <dgm:pt modelId="{481AFA53-2C04-40AD-8CBD-63FB0667DFBC}" type="sibTrans" cxnId="{E704C9E4-7908-4CB6-A6F9-158EBAE8C1C1}">
      <dgm:prSet/>
      <dgm:spPr/>
      <dgm:t>
        <a:bodyPr/>
        <a:lstStyle/>
        <a:p>
          <a:endParaRPr lang="pt-BR"/>
        </a:p>
      </dgm:t>
    </dgm:pt>
    <dgm:pt modelId="{291063E4-A870-4B1C-98EE-4AACA0CF77E2}" type="pres">
      <dgm:prSet presAssocID="{43C836B0-A372-4991-96E7-B19477A936B1}" presName="linearFlow" presStyleCnt="0">
        <dgm:presLayoutVars>
          <dgm:dir/>
          <dgm:animLvl val="lvl"/>
          <dgm:resizeHandles val="exact"/>
        </dgm:presLayoutVars>
      </dgm:prSet>
      <dgm:spPr/>
    </dgm:pt>
    <dgm:pt modelId="{203052F3-F25B-48FC-8688-501CE93DEEF0}" type="pres">
      <dgm:prSet presAssocID="{5162892A-D7B0-4DA7-AFF1-37F32D572F9C}" presName="composite" presStyleCnt="0"/>
      <dgm:spPr/>
    </dgm:pt>
    <dgm:pt modelId="{683C2412-4856-417E-A7DD-32F953F3E3A0}" type="pres">
      <dgm:prSet presAssocID="{5162892A-D7B0-4DA7-AFF1-37F32D572F9C}" presName="parentText" presStyleLbl="alignNode1" presStyleIdx="0" presStyleCnt="3" custLinFactNeighborX="3046" custLinFactNeighborY="-13516">
        <dgm:presLayoutVars>
          <dgm:chMax val="1"/>
          <dgm:bulletEnabled val="1"/>
        </dgm:presLayoutVars>
      </dgm:prSet>
      <dgm:spPr/>
    </dgm:pt>
    <dgm:pt modelId="{D22F69B9-2375-4B11-87B4-D8E28A1D8461}" type="pres">
      <dgm:prSet presAssocID="{5162892A-D7B0-4DA7-AFF1-37F32D572F9C}" presName="descendantText" presStyleLbl="alignAcc1" presStyleIdx="0" presStyleCnt="3">
        <dgm:presLayoutVars>
          <dgm:bulletEnabled val="1"/>
        </dgm:presLayoutVars>
      </dgm:prSet>
      <dgm:spPr/>
    </dgm:pt>
    <dgm:pt modelId="{6DDF6790-246F-4B62-B604-D22BA33AEF8C}" type="pres">
      <dgm:prSet presAssocID="{D1C2C58E-CA63-48F0-ACD0-2A23C3C87D85}" presName="sp" presStyleCnt="0"/>
      <dgm:spPr/>
    </dgm:pt>
    <dgm:pt modelId="{34FBF6E8-EE25-45A7-8185-E3193FF41195}" type="pres">
      <dgm:prSet presAssocID="{424F9846-634C-49C4-ABE7-0B3651D93261}" presName="composite" presStyleCnt="0"/>
      <dgm:spPr/>
    </dgm:pt>
    <dgm:pt modelId="{B750866C-9479-4129-B31B-D3A64A96D138}" type="pres">
      <dgm:prSet presAssocID="{424F9846-634C-49C4-ABE7-0B3651D93261}" presName="parentText" presStyleLbl="alignNode1" presStyleIdx="1" presStyleCnt="3" custLinFactNeighborX="1015" custLinFactNeighborY="-8732">
        <dgm:presLayoutVars>
          <dgm:chMax val="1"/>
          <dgm:bulletEnabled val="1"/>
        </dgm:presLayoutVars>
      </dgm:prSet>
      <dgm:spPr/>
    </dgm:pt>
    <dgm:pt modelId="{B797BB1B-21EF-4B97-B7E7-987A9519BFB8}" type="pres">
      <dgm:prSet presAssocID="{424F9846-634C-49C4-ABE7-0B3651D93261}" presName="descendantText" presStyleLbl="alignAcc1" presStyleIdx="1" presStyleCnt="3" custLinFactNeighborX="158" custLinFactNeighborY="-14538">
        <dgm:presLayoutVars>
          <dgm:bulletEnabled val="1"/>
        </dgm:presLayoutVars>
      </dgm:prSet>
      <dgm:spPr/>
    </dgm:pt>
    <dgm:pt modelId="{FF874EE5-AE56-4D94-BF1C-49F376A1D47B}" type="pres">
      <dgm:prSet presAssocID="{546EEB8A-996A-4F7F-8E78-B29AA0E7E63D}" presName="sp" presStyleCnt="0"/>
      <dgm:spPr/>
    </dgm:pt>
    <dgm:pt modelId="{75676A7F-BCDA-4A93-9D2C-7BEBF3452F54}" type="pres">
      <dgm:prSet presAssocID="{4FBBBB95-6608-4026-8854-2FC72F2FC3D9}" presName="composite" presStyleCnt="0"/>
      <dgm:spPr/>
    </dgm:pt>
    <dgm:pt modelId="{8B2F6768-8D9B-4827-8687-54456118723A}" type="pres">
      <dgm:prSet presAssocID="{4FBBBB95-6608-4026-8854-2FC72F2FC3D9}" presName="parentText" presStyleLbl="alignNode1" presStyleIdx="2" presStyleCnt="3" custLinFactNeighborX="1015" custLinFactNeighborY="-19570">
        <dgm:presLayoutVars>
          <dgm:chMax val="1"/>
          <dgm:bulletEnabled val="1"/>
        </dgm:presLayoutVars>
      </dgm:prSet>
      <dgm:spPr/>
    </dgm:pt>
    <dgm:pt modelId="{6118C9A4-8316-46C5-9639-4AE34AF8E47D}" type="pres">
      <dgm:prSet presAssocID="{4FBBBB95-6608-4026-8854-2FC72F2FC3D9}" presName="descendantText" presStyleLbl="alignAcc1" presStyleIdx="2" presStyleCnt="3" custLinFactNeighborX="-315" custLinFactNeighborY="-25929">
        <dgm:presLayoutVars>
          <dgm:bulletEnabled val="1"/>
        </dgm:presLayoutVars>
      </dgm:prSet>
      <dgm:spPr/>
    </dgm:pt>
  </dgm:ptLst>
  <dgm:cxnLst>
    <dgm:cxn modelId="{7A0DCA09-36A6-4E0D-B63E-BF91D7D95AFA}" srcId="{5162892A-D7B0-4DA7-AFF1-37F32D572F9C}" destId="{2E41FE1E-9071-4722-905F-B1651D43A68C}" srcOrd="0" destOrd="0" parTransId="{87297024-9243-4DCD-8D21-703D492DE521}" sibTransId="{15448F52-38EE-48FC-9697-42C12E4FE723}"/>
    <dgm:cxn modelId="{1BC1F726-4C8E-4884-B7E3-49E02882C515}" srcId="{43C836B0-A372-4991-96E7-B19477A936B1}" destId="{5162892A-D7B0-4DA7-AFF1-37F32D572F9C}" srcOrd="0" destOrd="0" parTransId="{048AAD3D-0995-4BC0-88DB-76AE57AC71D3}" sibTransId="{D1C2C58E-CA63-48F0-ACD0-2A23C3C87D85}"/>
    <dgm:cxn modelId="{1415AA3C-23E8-4BB7-9443-71F88CB6C1BB}" type="presOf" srcId="{7C611BDE-08C1-4112-909F-FDF8DA44FED9}" destId="{D22F69B9-2375-4B11-87B4-D8E28A1D8461}" srcOrd="0" destOrd="1" presId="urn:microsoft.com/office/officeart/2005/8/layout/chevron2"/>
    <dgm:cxn modelId="{B780E763-5C03-4476-ADA7-B00A2E71315E}" type="presOf" srcId="{2E41FE1E-9071-4722-905F-B1651D43A68C}" destId="{D22F69B9-2375-4B11-87B4-D8E28A1D8461}" srcOrd="0" destOrd="0" presId="urn:microsoft.com/office/officeart/2005/8/layout/chevron2"/>
    <dgm:cxn modelId="{5F516246-45A7-46F1-9575-AAE2944428BC}" type="presOf" srcId="{CA58D42E-3BCE-4435-8D56-CE76E4FE95B1}" destId="{6118C9A4-8316-46C5-9639-4AE34AF8E47D}" srcOrd="0" destOrd="0" presId="urn:microsoft.com/office/officeart/2005/8/layout/chevron2"/>
    <dgm:cxn modelId="{ED116547-A96C-4781-9B52-2593C33E54E7}" type="presOf" srcId="{6B507415-0D6C-4CB9-B6C4-B5C1ED95FC82}" destId="{B797BB1B-21EF-4B97-B7E7-987A9519BFB8}" srcOrd="0" destOrd="1" presId="urn:microsoft.com/office/officeart/2005/8/layout/chevron2"/>
    <dgm:cxn modelId="{62736D4A-5886-4461-86C6-668D158F7631}" type="presOf" srcId="{43C836B0-A372-4991-96E7-B19477A936B1}" destId="{291063E4-A870-4B1C-98EE-4AACA0CF77E2}" srcOrd="0" destOrd="0" presId="urn:microsoft.com/office/officeart/2005/8/layout/chevron2"/>
    <dgm:cxn modelId="{41ED7B54-90FE-41AC-BD63-A04012F84D07}" srcId="{424F9846-634C-49C4-ABE7-0B3651D93261}" destId="{6556D1D8-ABC2-4647-A740-E084C3738199}" srcOrd="0" destOrd="0" parTransId="{08ADE37E-D26F-4452-B2D1-E71AF30E7B2E}" sibTransId="{789A5D89-0BDD-43A1-8407-3B210BB26EF8}"/>
    <dgm:cxn modelId="{45E20A56-15E9-46F1-9056-5CCBE32BEA29}" type="presOf" srcId="{424F9846-634C-49C4-ABE7-0B3651D93261}" destId="{B750866C-9479-4129-B31B-D3A64A96D138}" srcOrd="0" destOrd="0" presId="urn:microsoft.com/office/officeart/2005/8/layout/chevron2"/>
    <dgm:cxn modelId="{7E9E8E8F-1551-4F97-882E-E135908A732E}" srcId="{4FBBBB95-6608-4026-8854-2FC72F2FC3D9}" destId="{CA58D42E-3BCE-4435-8D56-CE76E4FE95B1}" srcOrd="0" destOrd="0" parTransId="{C5A435E9-1543-42D7-8900-AE225122AA27}" sibTransId="{0BA7D0F1-37EF-4679-9A76-181F02FEBB5C}"/>
    <dgm:cxn modelId="{0E17CF97-3C44-4565-952E-0E9D5BCCA0E2}" srcId="{43C836B0-A372-4991-96E7-B19477A936B1}" destId="{424F9846-634C-49C4-ABE7-0B3651D93261}" srcOrd="1" destOrd="0" parTransId="{FA1DB176-5469-489C-8FF6-8BE23B7ADDB1}" sibTransId="{546EEB8A-996A-4F7F-8E78-B29AA0E7E63D}"/>
    <dgm:cxn modelId="{E60FF099-0229-43CD-B6BA-8BC556137D3F}" srcId="{43C836B0-A372-4991-96E7-B19477A936B1}" destId="{4FBBBB95-6608-4026-8854-2FC72F2FC3D9}" srcOrd="2" destOrd="0" parTransId="{FC6500A6-3972-4FDF-A3FD-184A0A00CE3B}" sibTransId="{A26EF14B-4E90-40E1-9D8E-60B62565BA67}"/>
    <dgm:cxn modelId="{785212A8-11D7-4234-95DC-9267E5B54258}" type="presOf" srcId="{4FBBBB95-6608-4026-8854-2FC72F2FC3D9}" destId="{8B2F6768-8D9B-4827-8687-54456118723A}" srcOrd="0" destOrd="0" presId="urn:microsoft.com/office/officeart/2005/8/layout/chevron2"/>
    <dgm:cxn modelId="{897BF5C6-AF26-4DF0-AD36-225C7349D65A}" type="presOf" srcId="{5162892A-D7B0-4DA7-AFF1-37F32D572F9C}" destId="{683C2412-4856-417E-A7DD-32F953F3E3A0}" srcOrd="0" destOrd="0" presId="urn:microsoft.com/office/officeart/2005/8/layout/chevron2"/>
    <dgm:cxn modelId="{E704C9E4-7908-4CB6-A6F9-158EBAE8C1C1}" srcId="{424F9846-634C-49C4-ABE7-0B3651D93261}" destId="{6B507415-0D6C-4CB9-B6C4-B5C1ED95FC82}" srcOrd="1" destOrd="0" parTransId="{4C8DCC41-125D-4CA6-A8D7-6FD05CE3500A}" sibTransId="{481AFA53-2C04-40AD-8CBD-63FB0667DFBC}"/>
    <dgm:cxn modelId="{6DF1E3EB-7D6F-410B-840C-510C4E1295B7}" type="presOf" srcId="{6556D1D8-ABC2-4647-A740-E084C3738199}" destId="{B797BB1B-21EF-4B97-B7E7-987A9519BFB8}" srcOrd="0" destOrd="0" presId="urn:microsoft.com/office/officeart/2005/8/layout/chevron2"/>
    <dgm:cxn modelId="{30A5C7FF-2FFA-499A-821B-B578F56F178B}" srcId="{5162892A-D7B0-4DA7-AFF1-37F32D572F9C}" destId="{7C611BDE-08C1-4112-909F-FDF8DA44FED9}" srcOrd="1" destOrd="0" parTransId="{F8994D73-6C45-44BF-8800-2306E9C14235}" sibTransId="{215537C2-8671-4FD3-8D2D-A3242C2DB315}"/>
    <dgm:cxn modelId="{B57E0E4C-1502-4BDC-A357-2FC9287DAE09}" type="presParOf" srcId="{291063E4-A870-4B1C-98EE-4AACA0CF77E2}" destId="{203052F3-F25B-48FC-8688-501CE93DEEF0}" srcOrd="0" destOrd="0" presId="urn:microsoft.com/office/officeart/2005/8/layout/chevron2"/>
    <dgm:cxn modelId="{49F8093C-9824-430E-9D19-214E3CB8C797}" type="presParOf" srcId="{203052F3-F25B-48FC-8688-501CE93DEEF0}" destId="{683C2412-4856-417E-A7DD-32F953F3E3A0}" srcOrd="0" destOrd="0" presId="urn:microsoft.com/office/officeart/2005/8/layout/chevron2"/>
    <dgm:cxn modelId="{621AEC3E-D0AD-4441-97D3-0C90DB7F7BDA}" type="presParOf" srcId="{203052F3-F25B-48FC-8688-501CE93DEEF0}" destId="{D22F69B9-2375-4B11-87B4-D8E28A1D8461}" srcOrd="1" destOrd="0" presId="urn:microsoft.com/office/officeart/2005/8/layout/chevron2"/>
    <dgm:cxn modelId="{0FBC728E-59EF-4473-92B0-36D3A056A006}" type="presParOf" srcId="{291063E4-A870-4B1C-98EE-4AACA0CF77E2}" destId="{6DDF6790-246F-4B62-B604-D22BA33AEF8C}" srcOrd="1" destOrd="0" presId="urn:microsoft.com/office/officeart/2005/8/layout/chevron2"/>
    <dgm:cxn modelId="{4816CD41-0F85-4DA9-8048-EA94C95941D1}" type="presParOf" srcId="{291063E4-A870-4B1C-98EE-4AACA0CF77E2}" destId="{34FBF6E8-EE25-45A7-8185-E3193FF41195}" srcOrd="2" destOrd="0" presId="urn:microsoft.com/office/officeart/2005/8/layout/chevron2"/>
    <dgm:cxn modelId="{9F27FA7D-4006-4271-A2D5-53A81C6D7B59}" type="presParOf" srcId="{34FBF6E8-EE25-45A7-8185-E3193FF41195}" destId="{B750866C-9479-4129-B31B-D3A64A96D138}" srcOrd="0" destOrd="0" presId="urn:microsoft.com/office/officeart/2005/8/layout/chevron2"/>
    <dgm:cxn modelId="{64664B59-8725-49BC-93CC-51235095D466}" type="presParOf" srcId="{34FBF6E8-EE25-45A7-8185-E3193FF41195}" destId="{B797BB1B-21EF-4B97-B7E7-987A9519BFB8}" srcOrd="1" destOrd="0" presId="urn:microsoft.com/office/officeart/2005/8/layout/chevron2"/>
    <dgm:cxn modelId="{B62B3EDE-A6CC-49EB-AF16-7C51B7E9FD4F}" type="presParOf" srcId="{291063E4-A870-4B1C-98EE-4AACA0CF77E2}" destId="{FF874EE5-AE56-4D94-BF1C-49F376A1D47B}" srcOrd="3" destOrd="0" presId="urn:microsoft.com/office/officeart/2005/8/layout/chevron2"/>
    <dgm:cxn modelId="{D2A2A8F2-9054-40CA-8E1E-67B49F336B01}" type="presParOf" srcId="{291063E4-A870-4B1C-98EE-4AACA0CF77E2}" destId="{75676A7F-BCDA-4A93-9D2C-7BEBF3452F54}" srcOrd="4" destOrd="0" presId="urn:microsoft.com/office/officeart/2005/8/layout/chevron2"/>
    <dgm:cxn modelId="{332160B1-834B-4808-A612-B8EDF7997E85}" type="presParOf" srcId="{75676A7F-BCDA-4A93-9D2C-7BEBF3452F54}" destId="{8B2F6768-8D9B-4827-8687-54456118723A}" srcOrd="0" destOrd="0" presId="urn:microsoft.com/office/officeart/2005/8/layout/chevron2"/>
    <dgm:cxn modelId="{4EE64CAC-D3D0-4D54-8247-D569E90D748F}" type="presParOf" srcId="{75676A7F-BCDA-4A93-9D2C-7BEBF3452F54}" destId="{6118C9A4-8316-46C5-9639-4AE34AF8E4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D605D3-361A-4537-95A9-AC66A4D9DAD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B42331B-C1C2-41F1-B69B-F0362610E4A5}" type="pres">
      <dgm:prSet presAssocID="{B0D605D3-361A-4537-95A9-AC66A4D9DADE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285A1CE-6BED-46F3-8CEA-758A8ACA4262}" type="presOf" srcId="{B0D605D3-361A-4537-95A9-AC66A4D9DADE}" destId="{6B42331B-C1C2-41F1-B69B-F0362610E4A5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14A3D-4B02-4F30-8739-08385D401017}">
      <dsp:nvSpPr>
        <dsp:cNvPr id="0" name=""/>
        <dsp:cNvSpPr/>
      </dsp:nvSpPr>
      <dsp:spPr>
        <a:xfrm>
          <a:off x="5519" y="651023"/>
          <a:ext cx="1533415" cy="1533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6 RN</a:t>
          </a:r>
        </a:p>
      </dsp:txBody>
      <dsp:txXfrm>
        <a:off x="230082" y="875586"/>
        <a:ext cx="1084289" cy="1084289"/>
      </dsp:txXfrm>
    </dsp:sp>
    <dsp:sp modelId="{9DF4289D-CC6A-4A0F-BFE3-4E5328A7D469}">
      <dsp:nvSpPr>
        <dsp:cNvPr id="0" name=""/>
        <dsp:cNvSpPr/>
      </dsp:nvSpPr>
      <dsp:spPr>
        <a:xfrm>
          <a:off x="1663448" y="973040"/>
          <a:ext cx="889381" cy="88938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1781335" y="1313139"/>
        <a:ext cx="653607" cy="209183"/>
      </dsp:txXfrm>
    </dsp:sp>
    <dsp:sp modelId="{AC798482-6B60-4D84-8056-0A094C13D803}">
      <dsp:nvSpPr>
        <dsp:cNvPr id="0" name=""/>
        <dsp:cNvSpPr/>
      </dsp:nvSpPr>
      <dsp:spPr>
        <a:xfrm>
          <a:off x="2677342" y="651023"/>
          <a:ext cx="1533415" cy="1533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1 IN</a:t>
          </a:r>
        </a:p>
      </dsp:txBody>
      <dsp:txXfrm>
        <a:off x="2901905" y="875586"/>
        <a:ext cx="1084289" cy="1084289"/>
      </dsp:txXfrm>
    </dsp:sp>
    <dsp:sp modelId="{3394E484-1384-4B94-B287-11CE5F49C779}">
      <dsp:nvSpPr>
        <dsp:cNvPr id="0" name=""/>
        <dsp:cNvSpPr/>
      </dsp:nvSpPr>
      <dsp:spPr>
        <a:xfrm>
          <a:off x="4335271" y="973040"/>
          <a:ext cx="889381" cy="88938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4453158" y="1313139"/>
        <a:ext cx="653607" cy="209183"/>
      </dsp:txXfrm>
    </dsp:sp>
    <dsp:sp modelId="{4FB19017-3901-409A-8E0C-574AF535778E}">
      <dsp:nvSpPr>
        <dsp:cNvPr id="0" name=""/>
        <dsp:cNvSpPr/>
      </dsp:nvSpPr>
      <dsp:spPr>
        <a:xfrm>
          <a:off x="5349166" y="651023"/>
          <a:ext cx="1533415" cy="1533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4 RO</a:t>
          </a:r>
        </a:p>
      </dsp:txBody>
      <dsp:txXfrm>
        <a:off x="5573729" y="875586"/>
        <a:ext cx="1084289" cy="1084289"/>
      </dsp:txXfrm>
    </dsp:sp>
    <dsp:sp modelId="{D19B29E9-053E-491E-AF85-C72029C7BB5C}">
      <dsp:nvSpPr>
        <dsp:cNvPr id="0" name=""/>
        <dsp:cNvSpPr/>
      </dsp:nvSpPr>
      <dsp:spPr>
        <a:xfrm>
          <a:off x="7007095" y="973040"/>
          <a:ext cx="889381" cy="88938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/>
        </a:p>
      </dsp:txBody>
      <dsp:txXfrm>
        <a:off x="7124982" y="1156252"/>
        <a:ext cx="653607" cy="522957"/>
      </dsp:txXfrm>
    </dsp:sp>
    <dsp:sp modelId="{700F6196-AF23-419B-9971-EB74A2B734BD}">
      <dsp:nvSpPr>
        <dsp:cNvPr id="0" name=""/>
        <dsp:cNvSpPr/>
      </dsp:nvSpPr>
      <dsp:spPr>
        <a:xfrm>
          <a:off x="8020989" y="651023"/>
          <a:ext cx="1533415" cy="1533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11 para o sistema Unimed</a:t>
          </a:r>
        </a:p>
      </dsp:txBody>
      <dsp:txXfrm>
        <a:off x="8245552" y="875586"/>
        <a:ext cx="1084289" cy="1084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C2412-4856-417E-A7DD-32F953F3E3A0}">
      <dsp:nvSpPr>
        <dsp:cNvPr id="0" name=""/>
        <dsp:cNvSpPr/>
      </dsp:nvSpPr>
      <dsp:spPr>
        <a:xfrm rot="5400000">
          <a:off x="-276932" y="824301"/>
          <a:ext cx="1846216" cy="12923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RN 603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 02/05/2024 </a:t>
          </a:r>
        </a:p>
      </dsp:txBody>
      <dsp:txXfrm rot="-5400000">
        <a:off x="1" y="1193545"/>
        <a:ext cx="1292351" cy="553865"/>
      </dsp:txXfrm>
    </dsp:sp>
    <dsp:sp modelId="{D22F69B9-2375-4B11-87B4-D8E28A1D8461}">
      <dsp:nvSpPr>
        <dsp:cNvPr id="0" name=""/>
        <dsp:cNvSpPr/>
      </dsp:nvSpPr>
      <dsp:spPr>
        <a:xfrm rot="5400000">
          <a:off x="4858653" y="-3052272"/>
          <a:ext cx="1324161" cy="8456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Incluiu os medicamentos: </a:t>
          </a:r>
          <a:r>
            <a:rPr lang="pt-BR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Osimertinibe</a:t>
          </a:r>
          <a:r>
            <a:rPr lang="pt-BR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(</a:t>
          </a:r>
          <a:r>
            <a:rPr lang="pt-BR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Tagrisso</a:t>
          </a:r>
          <a:r>
            <a:rPr lang="pt-BR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) (quimioterápico) – </a:t>
          </a:r>
          <a:r>
            <a:rPr lang="pt-BR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highlight>
                <a:srgbClr val="FFFF00"/>
              </a:highlight>
              <a:latin typeface="+mn-lt"/>
              <a:ea typeface="+mn-ea"/>
              <a:cs typeface="+mn-cs"/>
            </a:rPr>
            <a:t>R$ 35.927,68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e </a:t>
          </a:r>
          <a:r>
            <a:rPr lang="pt-BR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Dupilumabe</a:t>
          </a:r>
          <a:r>
            <a:rPr lang="pt-BR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(</a:t>
          </a:r>
          <a:r>
            <a:rPr lang="pt-BR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Dupixent</a:t>
          </a:r>
          <a:r>
            <a:rPr lang="pt-BR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) (imunobiológico)  - </a:t>
          </a:r>
          <a:r>
            <a:rPr lang="pt-BR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highlight>
                <a:srgbClr val="FFFF00"/>
              </a:highlight>
              <a:latin typeface="+mn-lt"/>
              <a:ea typeface="+mn-ea"/>
              <a:cs typeface="+mn-cs"/>
            </a:rPr>
            <a:t>R$ - </a:t>
          </a:r>
          <a:r>
            <a:rPr lang="pt-BR" sz="1800" b="0" i="0" u="none" kern="1200" dirty="0">
              <a:highlight>
                <a:srgbClr val="FFFF00"/>
              </a:highlight>
            </a:rPr>
            <a:t>9.851.81 / R$ 8.560,41</a:t>
          </a:r>
          <a:endParaRPr lang="pt-BR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highlight>
              <a:srgbClr val="FFFF00"/>
            </a:highlight>
            <a:latin typeface="+mn-lt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Incluiu o procedimento: Radioterapia com modulação de intensidade do feixe (IMRT)</a:t>
          </a:r>
          <a:endParaRPr lang="pt-BR" sz="1800" kern="1200" dirty="0">
            <a:latin typeface="+mn-lt"/>
          </a:endParaRPr>
        </a:p>
      </dsp:txBody>
      <dsp:txXfrm rot="-5400000">
        <a:off x="1292351" y="578670"/>
        <a:ext cx="8392125" cy="1194881"/>
      </dsp:txXfrm>
    </dsp:sp>
    <dsp:sp modelId="{B750866C-9479-4129-B31B-D3A64A96D138}">
      <dsp:nvSpPr>
        <dsp:cNvPr id="0" name=""/>
        <dsp:cNvSpPr/>
      </dsp:nvSpPr>
      <dsp:spPr>
        <a:xfrm rot="5400000">
          <a:off x="-276932" y="2277257"/>
          <a:ext cx="1846216" cy="12923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RN 604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07/05/2024</a:t>
          </a:r>
        </a:p>
      </dsp:txBody>
      <dsp:txXfrm rot="-5400000">
        <a:off x="1" y="2646501"/>
        <a:ext cx="1292351" cy="553865"/>
      </dsp:txXfrm>
    </dsp:sp>
    <dsp:sp modelId="{B797BB1B-21EF-4B97-B7E7-987A9519BFB8}">
      <dsp:nvSpPr>
        <dsp:cNvPr id="0" name=""/>
        <dsp:cNvSpPr/>
      </dsp:nvSpPr>
      <dsp:spPr>
        <a:xfrm rot="5400000">
          <a:off x="4769250" y="-1385959"/>
          <a:ext cx="1502967" cy="8456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800" kern="1200" dirty="0">
            <a:highlight>
              <a:srgbClr val="FFFF00"/>
            </a:highligh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Incluiu medicamento: </a:t>
          </a:r>
          <a:r>
            <a:rPr lang="pt-BR" sz="1800" kern="1200" dirty="0" err="1"/>
            <a:t>ravolizumabe</a:t>
          </a:r>
          <a:r>
            <a:rPr lang="pt-BR" sz="1800" kern="1200" dirty="0"/>
            <a:t> (</a:t>
          </a:r>
          <a:r>
            <a:rPr lang="pt-BR" sz="1800" kern="1200" dirty="0">
              <a:highlight>
                <a:srgbClr val="FFFF00"/>
              </a:highlight>
            </a:rPr>
            <a:t>com 100ml R$ </a:t>
          </a:r>
          <a:r>
            <a:rPr lang="pt-BR" sz="1800" b="0" i="0" u="none" kern="1200" dirty="0">
              <a:highlight>
                <a:srgbClr val="FFFF00"/>
              </a:highlight>
            </a:rPr>
            <a:t>120.270,80, com 3ml e com 30ml R$ 32.801,13)</a:t>
          </a:r>
          <a:endParaRPr lang="pt-BR" sz="1800" kern="1200" dirty="0">
            <a:highlight>
              <a:srgbClr val="FFFF00"/>
            </a:highligh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Incluiu 3 procedimentos de Ablação por radiofrequência, usados para tratar as metástases hepáticas </a:t>
          </a:r>
          <a:r>
            <a:rPr lang="pt-BR" sz="1800" kern="1200" dirty="0" err="1"/>
            <a:t>irressecáveis</a:t>
          </a:r>
          <a:r>
            <a:rPr lang="pt-BR" sz="1800" kern="1200" dirty="0"/>
            <a:t> ou ressecáveis com alto risco cirúrgico do câncer colorretal.</a:t>
          </a:r>
          <a:br>
            <a:rPr lang="pt-BR" sz="1800" kern="1200" dirty="0"/>
          </a:br>
          <a:br>
            <a:rPr lang="pt-BR" sz="1500" kern="1200" dirty="0"/>
          </a:br>
          <a:endParaRPr lang="pt-BR" sz="1500" kern="1200" dirty="0"/>
        </a:p>
      </dsp:txBody>
      <dsp:txXfrm rot="-5400000">
        <a:off x="1292352" y="2164308"/>
        <a:ext cx="8383396" cy="1356229"/>
      </dsp:txXfrm>
    </dsp:sp>
    <dsp:sp modelId="{8B2F6768-8D9B-4827-8687-54456118723A}">
      <dsp:nvSpPr>
        <dsp:cNvPr id="0" name=""/>
        <dsp:cNvSpPr/>
      </dsp:nvSpPr>
      <dsp:spPr>
        <a:xfrm rot="5400000">
          <a:off x="-276932" y="3781760"/>
          <a:ext cx="1846216" cy="12923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RN 605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01/07/2024</a:t>
          </a:r>
        </a:p>
      </dsp:txBody>
      <dsp:txXfrm rot="-5400000">
        <a:off x="1" y="4151004"/>
        <a:ext cx="1292351" cy="553865"/>
      </dsp:txXfrm>
    </dsp:sp>
    <dsp:sp modelId="{6118C9A4-8316-46C5-9639-4AE34AF8E47D}">
      <dsp:nvSpPr>
        <dsp:cNvPr id="0" name=""/>
        <dsp:cNvSpPr/>
      </dsp:nvSpPr>
      <dsp:spPr>
        <a:xfrm rot="5400000">
          <a:off x="4920713" y="-32454"/>
          <a:ext cx="1200040" cy="8456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Incluiu o medicamento </a:t>
          </a:r>
          <a:r>
            <a:rPr lang="pt-BR" sz="1800" kern="1200" dirty="0" err="1"/>
            <a:t>Olaparibe</a:t>
          </a:r>
          <a:r>
            <a:rPr lang="pt-BR" sz="1800" kern="1200" dirty="0"/>
            <a:t> </a:t>
          </a:r>
          <a:r>
            <a:rPr lang="pt-BR" sz="1800" kern="1200" dirty="0">
              <a:highlight>
                <a:srgbClr val="FFFF00"/>
              </a:highlight>
            </a:rPr>
            <a:t>(R$ </a:t>
          </a:r>
          <a:r>
            <a:rPr lang="pt-BR" sz="1800" b="0" i="0" u="none" kern="1200" dirty="0">
              <a:highlight>
                <a:srgbClr val="FFFF00"/>
              </a:highlight>
            </a:rPr>
            <a:t>33.214,70)</a:t>
          </a:r>
          <a:endParaRPr lang="pt-BR" sz="1800" kern="1200" dirty="0">
            <a:highlight>
              <a:srgbClr val="FFFF00"/>
            </a:highlight>
          </a:endParaRPr>
        </a:p>
      </dsp:txBody>
      <dsp:txXfrm rot="-5400000">
        <a:off x="1292351" y="3654489"/>
        <a:ext cx="8398184" cy="1082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C2412-4856-417E-A7DD-32F953F3E3A0}">
      <dsp:nvSpPr>
        <dsp:cNvPr id="0" name=""/>
        <dsp:cNvSpPr/>
      </dsp:nvSpPr>
      <dsp:spPr>
        <a:xfrm rot="5400000">
          <a:off x="-252410" y="294235"/>
          <a:ext cx="1961569" cy="13730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RN 606 01/07/2024 </a:t>
          </a:r>
        </a:p>
      </dsp:txBody>
      <dsp:txXfrm rot="-5400000">
        <a:off x="41826" y="686548"/>
        <a:ext cx="1373098" cy="588471"/>
      </dsp:txXfrm>
    </dsp:sp>
    <dsp:sp modelId="{D22F69B9-2375-4B11-87B4-D8E28A1D8461}">
      <dsp:nvSpPr>
        <dsp:cNvPr id="0" name=""/>
        <dsp:cNvSpPr/>
      </dsp:nvSpPr>
      <dsp:spPr>
        <a:xfrm rot="5400000">
          <a:off x="4997557" y="-3620787"/>
          <a:ext cx="1275020" cy="8523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/>
            <a:t>Incluiu : Fechamento do apêndice atrial esquerdo percutâneo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b="0" kern="1200" dirty="0"/>
            <a:t>(DUT nº 166 ) </a:t>
          </a:r>
        </a:p>
      </dsp:txBody>
      <dsp:txXfrm rot="-5400000">
        <a:off x="1373099" y="65912"/>
        <a:ext cx="8461696" cy="1150538"/>
      </dsp:txXfrm>
    </dsp:sp>
    <dsp:sp modelId="{B750866C-9479-4129-B31B-D3A64A96D138}">
      <dsp:nvSpPr>
        <dsp:cNvPr id="0" name=""/>
        <dsp:cNvSpPr/>
      </dsp:nvSpPr>
      <dsp:spPr>
        <a:xfrm rot="5400000">
          <a:off x="-280298" y="1897512"/>
          <a:ext cx="1961569" cy="13730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RN 607 21/06/2024</a:t>
          </a:r>
        </a:p>
      </dsp:txBody>
      <dsp:txXfrm rot="-5400000">
        <a:off x="13938" y="2289825"/>
        <a:ext cx="1373098" cy="588471"/>
      </dsp:txXfrm>
    </dsp:sp>
    <dsp:sp modelId="{B797BB1B-21EF-4B97-B7E7-987A9519BFB8}">
      <dsp:nvSpPr>
        <dsp:cNvPr id="0" name=""/>
        <dsp:cNvSpPr/>
      </dsp:nvSpPr>
      <dsp:spPr>
        <a:xfrm rot="5400000">
          <a:off x="4997557" y="-2035259"/>
          <a:ext cx="1275020" cy="8523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/>
            <a:t>Incluiu: </a:t>
          </a:r>
          <a:r>
            <a:rPr lang="pt-BR" sz="2500" kern="1200" dirty="0" err="1"/>
            <a:t>Ecobroncoscopia</a:t>
          </a:r>
          <a:r>
            <a:rPr lang="pt-BR" sz="2500" kern="1200" dirty="0"/>
            <a:t> com punção aspirativa com agulha fina (DUT 165)  </a:t>
          </a:r>
          <a:r>
            <a:rPr lang="pt-BR" sz="2500" kern="1200" dirty="0">
              <a:highlight>
                <a:srgbClr val="FFFF00"/>
              </a:highlight>
            </a:rPr>
            <a:t>R$ 1.458,01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/>
            <a:t>Alterou exame fenotipagem HLA-B27 (DUT 32)</a:t>
          </a:r>
        </a:p>
      </dsp:txBody>
      <dsp:txXfrm rot="-5400000">
        <a:off x="1373099" y="1651440"/>
        <a:ext cx="8461696" cy="1150538"/>
      </dsp:txXfrm>
    </dsp:sp>
    <dsp:sp modelId="{8B2F6768-8D9B-4827-8687-54456118723A}">
      <dsp:nvSpPr>
        <dsp:cNvPr id="0" name=""/>
        <dsp:cNvSpPr/>
      </dsp:nvSpPr>
      <dsp:spPr>
        <a:xfrm rot="5400000">
          <a:off x="-280298" y="3455807"/>
          <a:ext cx="1961569" cy="13730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RN 609 24/06/2024</a:t>
          </a:r>
        </a:p>
      </dsp:txBody>
      <dsp:txXfrm rot="-5400000">
        <a:off x="13938" y="3848120"/>
        <a:ext cx="1373098" cy="588471"/>
      </dsp:txXfrm>
    </dsp:sp>
    <dsp:sp modelId="{6118C9A4-8316-46C5-9639-4AE34AF8E47D}">
      <dsp:nvSpPr>
        <dsp:cNvPr id="0" name=""/>
        <dsp:cNvSpPr/>
      </dsp:nvSpPr>
      <dsp:spPr>
        <a:xfrm rot="5400000">
          <a:off x="4970706" y="-409606"/>
          <a:ext cx="1275020" cy="8523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/>
            <a:t>Prorrogação do prazo da RN 585, para 31/12/2024</a:t>
          </a:r>
        </a:p>
      </dsp:txBody>
      <dsp:txXfrm rot="-5400000">
        <a:off x="1346248" y="3277093"/>
        <a:ext cx="8461696" cy="11505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FFB35040-9147-4D0E-9631-3BFCB7F640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117F7756-A500-4CC8-A064-1BF5C5E77E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572" y="2934392"/>
            <a:ext cx="7115119" cy="1936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/>
            </a:lvl1pPr>
          </a:lstStyle>
          <a:p>
            <a:pPr lvl="0"/>
            <a:r>
              <a:rPr lang="pt-BR" dirty="0"/>
              <a:t>Título</a:t>
            </a:r>
          </a:p>
        </p:txBody>
      </p:sp>
      <p:grpSp>
        <p:nvGrpSpPr>
          <p:cNvPr id="12" name="Agrupar 3">
            <a:extLst>
              <a:ext uri="{FF2B5EF4-FFF2-40B4-BE49-F238E27FC236}">
                <a16:creationId xmlns:a16="http://schemas.microsoft.com/office/drawing/2014/main" id="{37BC5721-33A0-433A-85D4-05EDDF3C03FE}"/>
              </a:ext>
            </a:extLst>
          </p:cNvPr>
          <p:cNvGrpSpPr/>
          <p:nvPr userDrawn="1"/>
        </p:nvGrpSpPr>
        <p:grpSpPr>
          <a:xfrm>
            <a:off x="1427567" y="5528044"/>
            <a:ext cx="2030039" cy="407019"/>
            <a:chOff x="5940297" y="5950654"/>
            <a:chExt cx="2887819" cy="579002"/>
          </a:xfrm>
        </p:grpSpPr>
        <p:pic>
          <p:nvPicPr>
            <p:cNvPr id="13" name="Imagem 4">
              <a:extLst>
                <a:ext uri="{FF2B5EF4-FFF2-40B4-BE49-F238E27FC236}">
                  <a16:creationId xmlns:a16="http://schemas.microsoft.com/office/drawing/2014/main" id="{F361DD9D-2280-4DD1-8ED5-3185346F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14" name="Imagem 5">
              <a:extLst>
                <a:ext uri="{FF2B5EF4-FFF2-40B4-BE49-F238E27FC236}">
                  <a16:creationId xmlns:a16="http://schemas.microsoft.com/office/drawing/2014/main" id="{2B4D0A64-D113-4FAD-9A59-C6449BA2F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808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8EE4615-1CF5-4739-AEF3-FCAE1CAE2F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id="{BD92BC29-7865-4F18-A9A7-5FF4476C26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572" y="2934392"/>
            <a:ext cx="7115119" cy="1936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/>
            </a:lvl1pPr>
          </a:lstStyle>
          <a:p>
            <a:pPr lvl="0"/>
            <a:r>
              <a:rPr lang="pt-BR" dirty="0"/>
              <a:t>Obrigado</a:t>
            </a:r>
          </a:p>
        </p:txBody>
      </p:sp>
      <p:grpSp>
        <p:nvGrpSpPr>
          <p:cNvPr id="7" name="Agrupar 3">
            <a:extLst>
              <a:ext uri="{FF2B5EF4-FFF2-40B4-BE49-F238E27FC236}">
                <a16:creationId xmlns:a16="http://schemas.microsoft.com/office/drawing/2014/main" id="{37BC5721-33A0-433A-85D4-05EDDF3C03FE}"/>
              </a:ext>
            </a:extLst>
          </p:cNvPr>
          <p:cNvGrpSpPr/>
          <p:nvPr userDrawn="1"/>
        </p:nvGrpSpPr>
        <p:grpSpPr>
          <a:xfrm>
            <a:off x="1427567" y="5528044"/>
            <a:ext cx="2030039" cy="407019"/>
            <a:chOff x="5940297" y="5950654"/>
            <a:chExt cx="2887819" cy="579002"/>
          </a:xfrm>
        </p:grpSpPr>
        <p:pic>
          <p:nvPicPr>
            <p:cNvPr id="10" name="Imagem 4">
              <a:extLst>
                <a:ext uri="{FF2B5EF4-FFF2-40B4-BE49-F238E27FC236}">
                  <a16:creationId xmlns:a16="http://schemas.microsoft.com/office/drawing/2014/main" id="{F361DD9D-2280-4DD1-8ED5-3185346F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11" name="Imagem 5">
              <a:extLst>
                <a:ext uri="{FF2B5EF4-FFF2-40B4-BE49-F238E27FC236}">
                  <a16:creationId xmlns:a16="http://schemas.microsoft.com/office/drawing/2014/main" id="{2B4D0A64-D113-4FAD-9A59-C6449BA2F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000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38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C598535-F062-424D-99F1-F776F015C1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id="{64CDDB44-061D-452A-9B57-14B2F727B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0313" y="2934393"/>
            <a:ext cx="6974378" cy="77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5B52F2C8-9EEE-461C-A350-8F93F973B0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4063" y="3957638"/>
            <a:ext cx="70231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grpSp>
        <p:nvGrpSpPr>
          <p:cNvPr id="14" name="Agrupar 1">
            <a:extLst>
              <a:ext uri="{FF2B5EF4-FFF2-40B4-BE49-F238E27FC236}">
                <a16:creationId xmlns:a16="http://schemas.microsoft.com/office/drawing/2014/main" id="{C9578A8F-3D12-41BA-8D28-1C3A9E89BF77}"/>
              </a:ext>
            </a:extLst>
          </p:cNvPr>
          <p:cNvGrpSpPr/>
          <p:nvPr userDrawn="1"/>
        </p:nvGrpSpPr>
        <p:grpSpPr>
          <a:xfrm>
            <a:off x="1438492" y="5534236"/>
            <a:ext cx="2019113" cy="404827"/>
            <a:chOff x="357646" y="4432247"/>
            <a:chExt cx="2068087" cy="414647"/>
          </a:xfrm>
        </p:grpSpPr>
        <p:pic>
          <p:nvPicPr>
            <p:cNvPr id="15" name="Imagem 2">
              <a:extLst>
                <a:ext uri="{FF2B5EF4-FFF2-40B4-BE49-F238E27FC236}">
                  <a16:creationId xmlns:a16="http://schemas.microsoft.com/office/drawing/2014/main" id="{49993B19-EC2B-40A6-8FCF-069D9C86D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646" y="4432247"/>
              <a:ext cx="1156350" cy="414647"/>
            </a:xfrm>
            <a:prstGeom prst="rect">
              <a:avLst/>
            </a:prstGeom>
          </p:spPr>
        </p:pic>
        <p:pic>
          <p:nvPicPr>
            <p:cNvPr id="16" name="Imagem 3">
              <a:extLst>
                <a:ext uri="{FF2B5EF4-FFF2-40B4-BE49-F238E27FC236}">
                  <a16:creationId xmlns:a16="http://schemas.microsoft.com/office/drawing/2014/main" id="{F8FDBD4E-26EE-4059-853A-0924FBB4D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8608" y="4498887"/>
              <a:ext cx="667125" cy="348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175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E591D1AB-E753-49C4-A6CA-EB2423E706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40E71ABF-E14E-4ED4-B567-F9C57964B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846" y="623769"/>
            <a:ext cx="9559925" cy="1047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i="1">
                <a:solidFill>
                  <a:srgbClr val="B1D34B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D1E8372E-20E9-420F-BA29-1421B582C2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911350"/>
            <a:ext cx="11306175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pt-BR" dirty="0"/>
              <a:t>Texto</a:t>
            </a:r>
          </a:p>
        </p:txBody>
      </p:sp>
      <p:grpSp>
        <p:nvGrpSpPr>
          <p:cNvPr id="14" name="Agrupar 3">
            <a:extLst>
              <a:ext uri="{FF2B5EF4-FFF2-40B4-BE49-F238E27FC236}">
                <a16:creationId xmlns:a16="http://schemas.microsoft.com/office/drawing/2014/main" id="{37BC5721-33A0-433A-85D4-05EDDF3C03FE}"/>
              </a:ext>
            </a:extLst>
          </p:cNvPr>
          <p:cNvGrpSpPr/>
          <p:nvPr userDrawn="1"/>
        </p:nvGrpSpPr>
        <p:grpSpPr>
          <a:xfrm>
            <a:off x="10293023" y="6044495"/>
            <a:ext cx="1442443" cy="289207"/>
            <a:chOff x="5940297" y="5950654"/>
            <a:chExt cx="2887819" cy="579002"/>
          </a:xfrm>
        </p:grpSpPr>
        <p:pic>
          <p:nvPicPr>
            <p:cNvPr id="15" name="Imagem 4">
              <a:extLst>
                <a:ext uri="{FF2B5EF4-FFF2-40B4-BE49-F238E27FC236}">
                  <a16:creationId xmlns:a16="http://schemas.microsoft.com/office/drawing/2014/main" id="{F361DD9D-2280-4DD1-8ED5-3185346F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16" name="Imagem 5">
              <a:extLst>
                <a:ext uri="{FF2B5EF4-FFF2-40B4-BE49-F238E27FC236}">
                  <a16:creationId xmlns:a16="http://schemas.microsoft.com/office/drawing/2014/main" id="{2B4D0A64-D113-4FAD-9A59-C6449BA2F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18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B84F9887-990C-4E58-BD2F-DA6BCCCE8B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C8EB5C38-8825-4068-8D05-074FC901DA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0313" y="2934393"/>
            <a:ext cx="6974378" cy="77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6B68F1B-AC6C-4A38-9A1C-08C33CCD9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4063" y="3957638"/>
            <a:ext cx="70231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grpSp>
        <p:nvGrpSpPr>
          <p:cNvPr id="8" name="Agrupar 1">
            <a:extLst>
              <a:ext uri="{FF2B5EF4-FFF2-40B4-BE49-F238E27FC236}">
                <a16:creationId xmlns:a16="http://schemas.microsoft.com/office/drawing/2014/main" id="{C9578A8F-3D12-41BA-8D28-1C3A9E89BF77}"/>
              </a:ext>
            </a:extLst>
          </p:cNvPr>
          <p:cNvGrpSpPr/>
          <p:nvPr userDrawn="1"/>
        </p:nvGrpSpPr>
        <p:grpSpPr>
          <a:xfrm>
            <a:off x="1438492" y="5534236"/>
            <a:ext cx="2019113" cy="404827"/>
            <a:chOff x="357646" y="4432247"/>
            <a:chExt cx="2068087" cy="414647"/>
          </a:xfrm>
        </p:grpSpPr>
        <p:pic>
          <p:nvPicPr>
            <p:cNvPr id="12" name="Imagem 2">
              <a:extLst>
                <a:ext uri="{FF2B5EF4-FFF2-40B4-BE49-F238E27FC236}">
                  <a16:creationId xmlns:a16="http://schemas.microsoft.com/office/drawing/2014/main" id="{49993B19-EC2B-40A6-8FCF-069D9C86D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646" y="4432247"/>
              <a:ext cx="1156350" cy="414647"/>
            </a:xfrm>
            <a:prstGeom prst="rect">
              <a:avLst/>
            </a:prstGeom>
          </p:spPr>
        </p:pic>
        <p:pic>
          <p:nvPicPr>
            <p:cNvPr id="13" name="Imagem 3">
              <a:extLst>
                <a:ext uri="{FF2B5EF4-FFF2-40B4-BE49-F238E27FC236}">
                  <a16:creationId xmlns:a16="http://schemas.microsoft.com/office/drawing/2014/main" id="{F8FDBD4E-26EE-4059-853A-0924FBB4D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8608" y="4498887"/>
              <a:ext cx="667125" cy="348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132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151555E7-9D47-4D3D-B243-7A9EB277B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2" name="Espaço Reservado para Texto 9">
            <a:extLst>
              <a:ext uri="{FF2B5EF4-FFF2-40B4-BE49-F238E27FC236}">
                <a16:creationId xmlns:a16="http://schemas.microsoft.com/office/drawing/2014/main" id="{AA724C50-6CCE-438F-9313-5A9272A71C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846" y="623769"/>
            <a:ext cx="9559925" cy="1047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i="1">
                <a:solidFill>
                  <a:srgbClr val="F89752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32F6022D-4EB0-473B-9D9B-FB8B941F5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911350"/>
            <a:ext cx="11306175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pt-BR" dirty="0"/>
              <a:t>Texto</a:t>
            </a:r>
          </a:p>
        </p:txBody>
      </p:sp>
      <p:grpSp>
        <p:nvGrpSpPr>
          <p:cNvPr id="8" name="Agrupar 3">
            <a:extLst>
              <a:ext uri="{FF2B5EF4-FFF2-40B4-BE49-F238E27FC236}">
                <a16:creationId xmlns:a16="http://schemas.microsoft.com/office/drawing/2014/main" id="{37BC5721-33A0-433A-85D4-05EDDF3C03FE}"/>
              </a:ext>
            </a:extLst>
          </p:cNvPr>
          <p:cNvGrpSpPr/>
          <p:nvPr userDrawn="1"/>
        </p:nvGrpSpPr>
        <p:grpSpPr>
          <a:xfrm>
            <a:off x="10293023" y="6044495"/>
            <a:ext cx="1442443" cy="289207"/>
            <a:chOff x="5940297" y="5950654"/>
            <a:chExt cx="2887819" cy="579002"/>
          </a:xfrm>
        </p:grpSpPr>
        <p:pic>
          <p:nvPicPr>
            <p:cNvPr id="9" name="Imagem 4">
              <a:extLst>
                <a:ext uri="{FF2B5EF4-FFF2-40B4-BE49-F238E27FC236}">
                  <a16:creationId xmlns:a16="http://schemas.microsoft.com/office/drawing/2014/main" id="{F361DD9D-2280-4DD1-8ED5-3185346F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10" name="Imagem 5">
              <a:extLst>
                <a:ext uri="{FF2B5EF4-FFF2-40B4-BE49-F238E27FC236}">
                  <a16:creationId xmlns:a16="http://schemas.microsoft.com/office/drawing/2014/main" id="{2B4D0A64-D113-4FAD-9A59-C6449BA2F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528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86182EB-9995-43D4-ABE7-F149ACE529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8" name="Espaço Reservado para Texto 9">
            <a:extLst>
              <a:ext uri="{FF2B5EF4-FFF2-40B4-BE49-F238E27FC236}">
                <a16:creationId xmlns:a16="http://schemas.microsoft.com/office/drawing/2014/main" id="{C38CAEC3-0100-45BB-8968-A4E76800AA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0313" y="2934393"/>
            <a:ext cx="6974378" cy="77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9" name="Espaço Reservado para Texto 10">
            <a:extLst>
              <a:ext uri="{FF2B5EF4-FFF2-40B4-BE49-F238E27FC236}">
                <a16:creationId xmlns:a16="http://schemas.microsoft.com/office/drawing/2014/main" id="{40A710A0-04A6-4AC8-BEAA-2D4606B7C0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4063" y="3957638"/>
            <a:ext cx="70231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grpSp>
        <p:nvGrpSpPr>
          <p:cNvPr id="11" name="Agrupar 1">
            <a:extLst>
              <a:ext uri="{FF2B5EF4-FFF2-40B4-BE49-F238E27FC236}">
                <a16:creationId xmlns:a16="http://schemas.microsoft.com/office/drawing/2014/main" id="{C9578A8F-3D12-41BA-8D28-1C3A9E89BF77}"/>
              </a:ext>
            </a:extLst>
          </p:cNvPr>
          <p:cNvGrpSpPr/>
          <p:nvPr userDrawn="1"/>
        </p:nvGrpSpPr>
        <p:grpSpPr>
          <a:xfrm>
            <a:off x="1438492" y="5534236"/>
            <a:ext cx="2019113" cy="404827"/>
            <a:chOff x="357646" y="4432247"/>
            <a:chExt cx="2068087" cy="414647"/>
          </a:xfrm>
        </p:grpSpPr>
        <p:pic>
          <p:nvPicPr>
            <p:cNvPr id="12" name="Imagem 2">
              <a:extLst>
                <a:ext uri="{FF2B5EF4-FFF2-40B4-BE49-F238E27FC236}">
                  <a16:creationId xmlns:a16="http://schemas.microsoft.com/office/drawing/2014/main" id="{49993B19-EC2B-40A6-8FCF-069D9C86D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646" y="4432247"/>
              <a:ext cx="1156350" cy="414647"/>
            </a:xfrm>
            <a:prstGeom prst="rect">
              <a:avLst/>
            </a:prstGeom>
          </p:spPr>
        </p:pic>
        <p:pic>
          <p:nvPicPr>
            <p:cNvPr id="13" name="Imagem 3">
              <a:extLst>
                <a:ext uri="{FF2B5EF4-FFF2-40B4-BE49-F238E27FC236}">
                  <a16:creationId xmlns:a16="http://schemas.microsoft.com/office/drawing/2014/main" id="{F8FDBD4E-26EE-4059-853A-0924FBB4D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8608" y="4498887"/>
              <a:ext cx="667125" cy="348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904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0AFB5E1-4C38-4B41-8262-C86BB775D5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7" name="Espaço Reservado para Texto 9">
            <a:extLst>
              <a:ext uri="{FF2B5EF4-FFF2-40B4-BE49-F238E27FC236}">
                <a16:creationId xmlns:a16="http://schemas.microsoft.com/office/drawing/2014/main" id="{32577898-EFA1-486C-93EB-76C4068A79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846" y="623769"/>
            <a:ext cx="9559925" cy="1047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i="1">
                <a:solidFill>
                  <a:srgbClr val="FFCA08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Espaço Reservado para Texto 11">
            <a:extLst>
              <a:ext uri="{FF2B5EF4-FFF2-40B4-BE49-F238E27FC236}">
                <a16:creationId xmlns:a16="http://schemas.microsoft.com/office/drawing/2014/main" id="{65436FB9-A686-45F1-9DE1-2DE9866839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911350"/>
            <a:ext cx="11306175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pt-BR" dirty="0"/>
              <a:t>Texto</a:t>
            </a:r>
          </a:p>
        </p:txBody>
      </p:sp>
      <p:grpSp>
        <p:nvGrpSpPr>
          <p:cNvPr id="11" name="Agrupar 3">
            <a:extLst>
              <a:ext uri="{FF2B5EF4-FFF2-40B4-BE49-F238E27FC236}">
                <a16:creationId xmlns:a16="http://schemas.microsoft.com/office/drawing/2014/main" id="{37BC5721-33A0-433A-85D4-05EDDF3C03FE}"/>
              </a:ext>
            </a:extLst>
          </p:cNvPr>
          <p:cNvGrpSpPr/>
          <p:nvPr userDrawn="1"/>
        </p:nvGrpSpPr>
        <p:grpSpPr>
          <a:xfrm>
            <a:off x="10293023" y="6044495"/>
            <a:ext cx="1442443" cy="289207"/>
            <a:chOff x="5940297" y="5950654"/>
            <a:chExt cx="2887819" cy="579002"/>
          </a:xfrm>
        </p:grpSpPr>
        <p:pic>
          <p:nvPicPr>
            <p:cNvPr id="12" name="Imagem 4">
              <a:extLst>
                <a:ext uri="{FF2B5EF4-FFF2-40B4-BE49-F238E27FC236}">
                  <a16:creationId xmlns:a16="http://schemas.microsoft.com/office/drawing/2014/main" id="{F361DD9D-2280-4DD1-8ED5-3185346F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13" name="Imagem 5">
              <a:extLst>
                <a:ext uri="{FF2B5EF4-FFF2-40B4-BE49-F238E27FC236}">
                  <a16:creationId xmlns:a16="http://schemas.microsoft.com/office/drawing/2014/main" id="{2B4D0A64-D113-4FAD-9A59-C6449BA2F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576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5B83873-6423-4312-B0FA-BE4B886E3B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48AC371C-2C98-4416-A288-BDF71D5E02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0313" y="2934393"/>
            <a:ext cx="6974378" cy="77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01C158E9-BD11-4F2C-94A6-528033BF12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4063" y="3957638"/>
            <a:ext cx="70231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grpSp>
        <p:nvGrpSpPr>
          <p:cNvPr id="8" name="Agrupar 1">
            <a:extLst>
              <a:ext uri="{FF2B5EF4-FFF2-40B4-BE49-F238E27FC236}">
                <a16:creationId xmlns:a16="http://schemas.microsoft.com/office/drawing/2014/main" id="{C9578A8F-3D12-41BA-8D28-1C3A9E89BF77}"/>
              </a:ext>
            </a:extLst>
          </p:cNvPr>
          <p:cNvGrpSpPr/>
          <p:nvPr userDrawn="1"/>
        </p:nvGrpSpPr>
        <p:grpSpPr>
          <a:xfrm>
            <a:off x="1438492" y="5534236"/>
            <a:ext cx="2019113" cy="404827"/>
            <a:chOff x="357646" y="4432247"/>
            <a:chExt cx="2068087" cy="414647"/>
          </a:xfrm>
        </p:grpSpPr>
        <p:pic>
          <p:nvPicPr>
            <p:cNvPr id="12" name="Imagem 2">
              <a:extLst>
                <a:ext uri="{FF2B5EF4-FFF2-40B4-BE49-F238E27FC236}">
                  <a16:creationId xmlns:a16="http://schemas.microsoft.com/office/drawing/2014/main" id="{49993B19-EC2B-40A6-8FCF-069D9C86D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646" y="4432247"/>
              <a:ext cx="1156350" cy="414647"/>
            </a:xfrm>
            <a:prstGeom prst="rect">
              <a:avLst/>
            </a:prstGeom>
          </p:spPr>
        </p:pic>
        <p:pic>
          <p:nvPicPr>
            <p:cNvPr id="13" name="Imagem 3">
              <a:extLst>
                <a:ext uri="{FF2B5EF4-FFF2-40B4-BE49-F238E27FC236}">
                  <a16:creationId xmlns:a16="http://schemas.microsoft.com/office/drawing/2014/main" id="{F8FDBD4E-26EE-4059-853A-0924FBB4D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8608" y="4498887"/>
              <a:ext cx="667125" cy="348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020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7385DA93-2DFD-49A4-B48A-DD3D8635A8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5494ED1F-290E-423B-BB7B-72CD7476E4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846" y="623769"/>
            <a:ext cx="9559925" cy="1047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i="1">
                <a:solidFill>
                  <a:srgbClr val="F2667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11">
            <a:extLst>
              <a:ext uri="{FF2B5EF4-FFF2-40B4-BE49-F238E27FC236}">
                <a16:creationId xmlns:a16="http://schemas.microsoft.com/office/drawing/2014/main" id="{B36830E9-77F1-4936-8E0E-A8E4DD208E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911350"/>
            <a:ext cx="11306175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pt-BR" dirty="0"/>
              <a:t>Texto</a:t>
            </a:r>
          </a:p>
        </p:txBody>
      </p:sp>
      <p:grpSp>
        <p:nvGrpSpPr>
          <p:cNvPr id="14" name="Agrupar 3">
            <a:extLst>
              <a:ext uri="{FF2B5EF4-FFF2-40B4-BE49-F238E27FC236}">
                <a16:creationId xmlns:a16="http://schemas.microsoft.com/office/drawing/2014/main" id="{37BC5721-33A0-433A-85D4-05EDDF3C03FE}"/>
              </a:ext>
            </a:extLst>
          </p:cNvPr>
          <p:cNvGrpSpPr/>
          <p:nvPr userDrawn="1"/>
        </p:nvGrpSpPr>
        <p:grpSpPr>
          <a:xfrm>
            <a:off x="10293023" y="6044495"/>
            <a:ext cx="1442443" cy="289207"/>
            <a:chOff x="5940297" y="5950654"/>
            <a:chExt cx="2887819" cy="579002"/>
          </a:xfrm>
        </p:grpSpPr>
        <p:pic>
          <p:nvPicPr>
            <p:cNvPr id="15" name="Imagem 4">
              <a:extLst>
                <a:ext uri="{FF2B5EF4-FFF2-40B4-BE49-F238E27FC236}">
                  <a16:creationId xmlns:a16="http://schemas.microsoft.com/office/drawing/2014/main" id="{F361DD9D-2280-4DD1-8ED5-3185346F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16" name="Imagem 5">
              <a:extLst>
                <a:ext uri="{FF2B5EF4-FFF2-40B4-BE49-F238E27FC236}">
                  <a16:creationId xmlns:a16="http://schemas.microsoft.com/office/drawing/2014/main" id="{2B4D0A64-D113-4FAD-9A59-C6449BA2F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878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02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418F64D-5B3C-4ACB-A367-9BAE4B993A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4000" dirty="0">
                <a:solidFill>
                  <a:srgbClr val="276040"/>
                </a:solidFill>
              </a:rPr>
              <a:t>Atualizações normativas ANS</a:t>
            </a:r>
          </a:p>
          <a:p>
            <a:r>
              <a:rPr lang="pt-BR" sz="4000" dirty="0">
                <a:solidFill>
                  <a:srgbClr val="276040"/>
                </a:solidFill>
              </a:rPr>
              <a:t>Período de 27/03/2024 até 27/06/2024</a:t>
            </a:r>
          </a:p>
        </p:txBody>
      </p:sp>
    </p:spTree>
    <p:extLst>
      <p:ext uri="{BB962C8B-B14F-4D97-AF65-F5344CB8AC3E}">
        <p14:creationId xmlns:p14="http://schemas.microsoft.com/office/powerpoint/2010/main" val="143546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36BF6E2-43ED-7F85-F2FD-1FF77AC250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3600" dirty="0"/>
              <a:t>Atos normativas publicadas a partir de 27/03/2024</a:t>
            </a:r>
            <a:r>
              <a:rPr lang="pt-BR" dirty="0"/>
              <a:t>.</a:t>
            </a:r>
            <a:endParaRPr lang="pt-BR" sz="2800" dirty="0"/>
          </a:p>
          <a:p>
            <a:endParaRPr lang="pt-BR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3F492C0-35FD-7D72-9F0C-FBFD47B501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2026939"/>
              </p:ext>
            </p:extLst>
          </p:nvPr>
        </p:nvGraphicFramePr>
        <p:xfrm>
          <a:off x="1532965" y="1358292"/>
          <a:ext cx="9559925" cy="2835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eta: Curva para a Direita 7">
            <a:extLst>
              <a:ext uri="{FF2B5EF4-FFF2-40B4-BE49-F238E27FC236}">
                <a16:creationId xmlns:a16="http://schemas.microsoft.com/office/drawing/2014/main" id="{9CE15D38-14DB-2FAB-52DD-E72B9DD60261}"/>
              </a:ext>
            </a:extLst>
          </p:cNvPr>
          <p:cNvSpPr/>
          <p:nvPr/>
        </p:nvSpPr>
        <p:spPr>
          <a:xfrm>
            <a:off x="1368051" y="2918011"/>
            <a:ext cx="537882" cy="1021977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6B87175-2258-7873-A2C5-20968968551C}"/>
              </a:ext>
            </a:extLst>
          </p:cNvPr>
          <p:cNvSpPr txBox="1"/>
          <p:nvPr/>
        </p:nvSpPr>
        <p:spPr>
          <a:xfrm>
            <a:off x="1905932" y="3743706"/>
            <a:ext cx="35670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5 alteram o Rol de Procedimentos* </a:t>
            </a:r>
          </a:p>
          <a:p>
            <a:endParaRPr lang="pt-BR" dirty="0"/>
          </a:p>
          <a:p>
            <a:r>
              <a:rPr lang="pt-BR" dirty="0"/>
              <a:t>*Inclusão 4 medicamentos: </a:t>
            </a:r>
          </a:p>
          <a:p>
            <a:endParaRPr lang="pt-BR" dirty="0"/>
          </a:p>
          <a:p>
            <a:r>
              <a:rPr lang="pt-BR" dirty="0"/>
              <a:t>*Inclusão de 6 procedimentos</a:t>
            </a:r>
          </a:p>
          <a:p>
            <a:endParaRPr lang="pt-BR" dirty="0"/>
          </a:p>
          <a:p>
            <a:r>
              <a:rPr lang="pt-BR" dirty="0"/>
              <a:t>*1 procedimentos que teve a cobertura ampliada</a:t>
            </a:r>
          </a:p>
        </p:txBody>
      </p:sp>
    </p:spTree>
    <p:extLst>
      <p:ext uri="{BB962C8B-B14F-4D97-AF65-F5344CB8AC3E}">
        <p14:creationId xmlns:p14="http://schemas.microsoft.com/office/powerpoint/2010/main" val="3158993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4007430-F299-8114-E00B-FE77509B1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0065936"/>
              </p:ext>
            </p:extLst>
          </p:nvPr>
        </p:nvGraphicFramePr>
        <p:xfrm>
          <a:off x="1129554" y="1035424"/>
          <a:ext cx="9749117" cy="539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6417F494-8722-420D-8455-0619068EDF01}"/>
              </a:ext>
            </a:extLst>
          </p:cNvPr>
          <p:cNvSpPr txBox="1"/>
          <p:nvPr/>
        </p:nvSpPr>
        <p:spPr>
          <a:xfrm>
            <a:off x="2559423" y="712258"/>
            <a:ext cx="707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i="1" dirty="0">
                <a:solidFill>
                  <a:srgbClr val="B1D34B"/>
                </a:solidFill>
              </a:rPr>
              <a:t>Resoluções sobre atualização do Rol</a:t>
            </a:r>
          </a:p>
        </p:txBody>
      </p:sp>
    </p:spTree>
    <p:extLst>
      <p:ext uri="{BB962C8B-B14F-4D97-AF65-F5344CB8AC3E}">
        <p14:creationId xmlns:p14="http://schemas.microsoft.com/office/powerpoint/2010/main" val="119680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4007430-F299-8114-E00B-FE77509B1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5574778"/>
              </p:ext>
            </p:extLst>
          </p:nvPr>
        </p:nvGraphicFramePr>
        <p:xfrm>
          <a:off x="1147482" y="1075765"/>
          <a:ext cx="9897036" cy="5510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alão de Pensamento: Nuvem 2">
            <a:extLst>
              <a:ext uri="{FF2B5EF4-FFF2-40B4-BE49-F238E27FC236}">
                <a16:creationId xmlns:a16="http://schemas.microsoft.com/office/drawing/2014/main" id="{7703394F-8729-D87B-2CFC-A3660E0B7DA8}"/>
              </a:ext>
            </a:extLst>
          </p:cNvPr>
          <p:cNvSpPr/>
          <p:nvPr/>
        </p:nvSpPr>
        <p:spPr>
          <a:xfrm>
            <a:off x="9630334" y="4262718"/>
            <a:ext cx="2162737" cy="1398494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R$ 200.723,00 CMED 04/06/24</a:t>
            </a:r>
          </a:p>
        </p:txBody>
      </p:sp>
    </p:spTree>
    <p:extLst>
      <p:ext uri="{BB962C8B-B14F-4D97-AF65-F5344CB8AC3E}">
        <p14:creationId xmlns:p14="http://schemas.microsoft.com/office/powerpoint/2010/main" val="380218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EB2936E-3745-AF47-297E-A7C9810634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3862716"/>
              </p:ext>
            </p:extLst>
          </p:nvPr>
        </p:nvGraphicFramePr>
        <p:xfrm>
          <a:off x="2233705" y="827243"/>
          <a:ext cx="886011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8AAADF93-BC4F-B0EC-2C38-3773DBF1D891}"/>
              </a:ext>
            </a:extLst>
          </p:cNvPr>
          <p:cNvSpPr/>
          <p:nvPr/>
        </p:nvSpPr>
        <p:spPr>
          <a:xfrm>
            <a:off x="1131048" y="1735328"/>
            <a:ext cx="1559858" cy="9080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5AFF3DC9-569F-9961-0A8B-52AE7EA47725}"/>
              </a:ext>
            </a:extLst>
          </p:cNvPr>
          <p:cNvSpPr/>
          <p:nvPr/>
        </p:nvSpPr>
        <p:spPr>
          <a:xfrm>
            <a:off x="1183340" y="3536576"/>
            <a:ext cx="1559859" cy="9080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ECEC784-0233-604E-99E8-D33890745773}"/>
              </a:ext>
            </a:extLst>
          </p:cNvPr>
          <p:cNvSpPr txBox="1"/>
          <p:nvPr/>
        </p:nvSpPr>
        <p:spPr>
          <a:xfrm>
            <a:off x="3046504" y="1438836"/>
            <a:ext cx="75303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IN ( 35) : Que regulamenta a RN 485 para dispor, em especial, sobre o Plano de Recuperação Assistencial, sobre o regime especial de Direção Técnica e sobre o Programa de Saneamento Assistencial no curso do regime especial de Direção Técnica, e revoga a Instrução Normativa nº 50 – foi tratada na reunião </a:t>
            </a:r>
            <a:r>
              <a:rPr lang="pt-BR" dirty="0" err="1"/>
              <a:t>Dicol</a:t>
            </a:r>
            <a:r>
              <a:rPr lang="pt-BR" dirty="0"/>
              <a:t> 605 </a:t>
            </a:r>
          </a:p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B7DE949-3502-9442-5609-29A18AF3767C}"/>
              </a:ext>
            </a:extLst>
          </p:cNvPr>
          <p:cNvSpPr txBox="1"/>
          <p:nvPr/>
        </p:nvSpPr>
        <p:spPr>
          <a:xfrm>
            <a:off x="3214593" y="3387839"/>
            <a:ext cx="68983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Comunicado 100 da Diretoria Colegiada:</a:t>
            </a:r>
          </a:p>
          <a:p>
            <a:endParaRPr lang="pt-BR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Helvetica Neue"/>
            </a:endParaRPr>
          </a:p>
          <a:p>
            <a:pPr algn="just"/>
            <a:r>
              <a:rPr lang="pt-B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COMUNICA que, ad referendum da Diretoria Colegiada, decidiu prorrogar o prazo para envio do Documento de Informações Periódicas das Operadoras de Planos de Assistência à Saúde - DIOPS/ANS referente ao 1º trimestre de 2024 até 31 de maio de 2024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549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0CC149AA-0217-9DFB-A707-FFF1B5284D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Outras publicações relevantes: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F30789-A059-CBB1-DB1A-2E5337179C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1541" y="1670858"/>
            <a:ext cx="10688918" cy="4286189"/>
          </a:xfrm>
        </p:spPr>
        <p:txBody>
          <a:bodyPr/>
          <a:lstStyle/>
          <a:p>
            <a:pPr algn="just"/>
            <a:r>
              <a:rPr lang="pt-BR" sz="2000" b="1" i="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Resolução Operacional </a:t>
            </a:r>
            <a:r>
              <a:rPr lang="pt-BR" sz="2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 nº 2.897 de 02/05/2024 - </a:t>
            </a:r>
            <a:r>
              <a:rPr lang="pt-BR" sz="2000" i="0" dirty="0">
                <a:solidFill>
                  <a:srgbClr val="333333"/>
                </a:solidFill>
                <a:highlight>
                  <a:srgbClr val="FFFFFF"/>
                </a:highlight>
              </a:rPr>
              <a:t>C</a:t>
            </a:r>
            <a:r>
              <a:rPr lang="pt-BR" sz="2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oncessão da portabilidade especial de carências aos beneficiários da operadora UNIMED DE TAUBATÉ COOPERATIVA DE TRABALHO MÉDICO.</a:t>
            </a:r>
          </a:p>
          <a:p>
            <a:pPr algn="just"/>
            <a:endParaRPr lang="pt-BR" sz="2000" b="0" i="0" dirty="0">
              <a:solidFill>
                <a:srgbClr val="333333"/>
              </a:solidFill>
              <a:effectLst/>
              <a:highlight>
                <a:srgbClr val="FFFFFF"/>
              </a:highlight>
            </a:endParaRPr>
          </a:p>
          <a:p>
            <a:pPr algn="just"/>
            <a:r>
              <a:rPr lang="pt-BR" sz="2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Resolução Operacional nº 2.903 de 24/05/2024 </a:t>
            </a:r>
            <a:r>
              <a:rPr lang="pt-BR" sz="2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- Instauração do regime de direção fiscal na operadora UNIMED-RIO COOPERATIVA DE TRABALHO MÉDICO DO RIO DE JANEIRO.</a:t>
            </a:r>
          </a:p>
          <a:p>
            <a:pPr algn="just"/>
            <a:endParaRPr lang="pt-BR" sz="2000" i="0" dirty="0">
              <a:solidFill>
                <a:srgbClr val="333333"/>
              </a:solidFill>
              <a:highlight>
                <a:srgbClr val="FFFFFF"/>
              </a:highlight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Resolução Operacional nº 2.904</a:t>
            </a:r>
            <a:r>
              <a:rPr lang="pt-BR" sz="2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pt-BR" sz="2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24/05/2024</a:t>
            </a:r>
            <a:r>
              <a:rPr lang="pt-BR" sz="2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- A</a:t>
            </a:r>
            <a:r>
              <a:rPr lang="pt-BR" sz="2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lienação da carteira da UNIODONTO SUL FLUMINENSE COOPERATIVA DE TRABALHO ODONTOLÓGICO LTDA.</a:t>
            </a:r>
            <a:endParaRPr lang="pt-BR" sz="2000" b="0" i="0" dirty="0">
              <a:solidFill>
                <a:srgbClr val="333333"/>
              </a:solidFill>
              <a:effectLst/>
              <a:highlight>
                <a:srgbClr val="FFFFFF"/>
              </a:highlight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i="0" dirty="0">
              <a:solidFill>
                <a:srgbClr val="333333"/>
              </a:solidFill>
              <a:highlight>
                <a:srgbClr val="FFFFFF"/>
              </a:highlight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b="1" i="0" dirty="0">
                <a:solidFill>
                  <a:srgbClr val="333333"/>
                </a:solidFill>
                <a:highlight>
                  <a:srgbClr val="FFFFFF"/>
                </a:highlight>
              </a:rPr>
              <a:t>Resolução Operacional nº 2.905 </a:t>
            </a:r>
            <a:r>
              <a:rPr lang="pt-BR" sz="2000" b="1" i="0" dirty="0">
                <a:ea typeface="Calibri" panose="020F0502020204030204" pitchFamily="34" charset="0"/>
                <a:cs typeface="Calibri" panose="020F0502020204030204" pitchFamily="34" charset="0"/>
              </a:rPr>
              <a:t>de 24/05/2024 </a:t>
            </a:r>
            <a:r>
              <a:rPr lang="pt-BR" sz="2000" dirty="0"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t-BR" sz="2000" i="0" dirty="0">
                <a:solidFill>
                  <a:srgbClr val="333333"/>
                </a:solidFill>
                <a:highlight>
                  <a:srgbClr val="FFFFFF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pt-BR" sz="2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ireção fiscal na operadora UNIODONTO SUL FLUMINENSE COOPERATIVA DE TRABALHO ODONTOLÓGICO LTDA.</a:t>
            </a:r>
            <a:endParaRPr lang="pt-BR" sz="20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7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036C80F7-E60C-48A7-B535-2AA58090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Obrigada</a:t>
            </a:r>
          </a:p>
          <a:p>
            <a:endParaRPr lang="pt-BR" dirty="0"/>
          </a:p>
          <a:p>
            <a:r>
              <a:rPr lang="pt-BR" sz="1800" dirty="0"/>
              <a:t>Juliane L. Anzolin</a:t>
            </a:r>
          </a:p>
        </p:txBody>
      </p:sp>
    </p:spTree>
    <p:extLst>
      <p:ext uri="{BB962C8B-B14F-4D97-AF65-F5344CB8AC3E}">
        <p14:creationId xmlns:p14="http://schemas.microsoft.com/office/powerpoint/2010/main" val="12923548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4279</TotalTime>
  <Words>439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 Neue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Fabrício Liguori Cosimato Correa</dc:creator>
  <cp:lastModifiedBy>PATO-JURI-Juliane Leticia Anzolin</cp:lastModifiedBy>
  <cp:revision>38</cp:revision>
  <dcterms:created xsi:type="dcterms:W3CDTF">2020-01-09T17:54:44Z</dcterms:created>
  <dcterms:modified xsi:type="dcterms:W3CDTF">2024-06-28T01:29:15Z</dcterms:modified>
</cp:coreProperties>
</file>